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7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FDBCE-3284-BA4D-A486-6DB506D069AD}" type="doc">
      <dgm:prSet loTypeId="urn:microsoft.com/office/officeart/2009/3/layout/IncreasingArrows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F7079-BD4C-CC41-B1C0-E9DA6ECF4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Develop</a:t>
          </a:r>
        </a:p>
      </dgm:t>
    </dgm:pt>
    <dgm:pt modelId="{5C0EB039-5205-DD42-84F5-393CA80F23BC}" type="parTrans" cxnId="{88BB7503-B242-3A41-A096-0E69A952DBA7}">
      <dgm:prSet/>
      <dgm:spPr/>
      <dgm:t>
        <a:bodyPr/>
        <a:lstStyle/>
        <a:p>
          <a:endParaRPr lang="en-US"/>
        </a:p>
      </dgm:t>
    </dgm:pt>
    <dgm:pt modelId="{18C8BBE8-AC60-A843-A994-25D44CF9EA0D}" type="sibTrans" cxnId="{88BB7503-B242-3A41-A096-0E69A952DBA7}">
      <dgm:prSet/>
      <dgm:spPr/>
      <dgm:t>
        <a:bodyPr/>
        <a:lstStyle/>
        <a:p>
          <a:endParaRPr lang="en-US"/>
        </a:p>
      </dgm:t>
    </dgm:pt>
    <dgm:pt modelId="{FF868975-8FF3-904F-A2B6-9118928EEAFC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- Developer</a:t>
          </a:r>
        </a:p>
        <a:p>
          <a:r>
            <a:rPr lang="en-US" dirty="0"/>
            <a:t>- Solution Architect</a:t>
          </a:r>
        </a:p>
        <a:p>
          <a:r>
            <a:rPr lang="en-US" dirty="0"/>
            <a:t>- Administrator</a:t>
          </a:r>
        </a:p>
        <a:p>
          <a:r>
            <a:rPr lang="en-US" dirty="0"/>
            <a:t>- Business User</a:t>
          </a:r>
        </a:p>
      </dgm:t>
    </dgm:pt>
    <dgm:pt modelId="{E845DCB2-287B-204A-ABDE-1E13618E4B27}" type="parTrans" cxnId="{10CEBD24-54F4-8344-B2F4-D4124250F3AE}">
      <dgm:prSet/>
      <dgm:spPr/>
      <dgm:t>
        <a:bodyPr/>
        <a:lstStyle/>
        <a:p>
          <a:endParaRPr lang="en-US"/>
        </a:p>
      </dgm:t>
    </dgm:pt>
    <dgm:pt modelId="{72F33DDB-89B2-D54C-99F0-1101E95B8B5B}" type="sibTrans" cxnId="{10CEBD24-54F4-8344-B2F4-D4124250F3AE}">
      <dgm:prSet/>
      <dgm:spPr/>
      <dgm:t>
        <a:bodyPr/>
        <a:lstStyle/>
        <a:p>
          <a:endParaRPr lang="en-US"/>
        </a:p>
      </dgm:t>
    </dgm:pt>
    <dgm:pt modelId="{430D08A3-0CCB-884F-B2EE-5379D05426AE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Data Scientific</a:t>
          </a:r>
        </a:p>
      </dgm:t>
    </dgm:pt>
    <dgm:pt modelId="{3162C33A-2F9D-5D40-B773-318952AE4948}" type="parTrans" cxnId="{9B46E047-D691-7142-BE03-84052F05A327}">
      <dgm:prSet/>
      <dgm:spPr/>
      <dgm:t>
        <a:bodyPr/>
        <a:lstStyle/>
        <a:p>
          <a:endParaRPr lang="en-US"/>
        </a:p>
      </dgm:t>
    </dgm:pt>
    <dgm:pt modelId="{4C8DC190-798A-C648-AC69-CEF3CDA1375F}" type="sibTrans" cxnId="{9B46E047-D691-7142-BE03-84052F05A327}">
      <dgm:prSet/>
      <dgm:spPr/>
      <dgm:t>
        <a:bodyPr/>
        <a:lstStyle/>
        <a:p>
          <a:endParaRPr lang="en-US"/>
        </a:p>
      </dgm:t>
    </dgm:pt>
    <dgm:pt modelId="{C495CF48-751E-F44C-ABBC-ED2E71A2F2BE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- Data Engineer</a:t>
          </a:r>
        </a:p>
        <a:p>
          <a:r>
            <a:rPr lang="en-US" dirty="0"/>
            <a:t>- Business Analyst</a:t>
          </a:r>
        </a:p>
        <a:p>
          <a:r>
            <a:rPr lang="en-US" dirty="0"/>
            <a:t>- AI Engineer</a:t>
          </a:r>
        </a:p>
        <a:p>
          <a:r>
            <a:rPr lang="en-US" dirty="0"/>
            <a:t>- Data Scientist</a:t>
          </a:r>
        </a:p>
      </dgm:t>
    </dgm:pt>
    <dgm:pt modelId="{A6D6FF6B-5073-A240-A8E5-6D52D19DF43E}" type="parTrans" cxnId="{10DA6E94-63B4-E945-8FF1-5FCA2DEBE4A7}">
      <dgm:prSet/>
      <dgm:spPr/>
      <dgm:t>
        <a:bodyPr/>
        <a:lstStyle/>
        <a:p>
          <a:endParaRPr lang="en-US"/>
        </a:p>
      </dgm:t>
    </dgm:pt>
    <dgm:pt modelId="{BE7A0F2A-71A9-824E-8D02-4D0EBDA7DA56}" type="sibTrans" cxnId="{10DA6E94-63B4-E945-8FF1-5FCA2DEBE4A7}">
      <dgm:prSet/>
      <dgm:spPr/>
      <dgm:t>
        <a:bodyPr/>
        <a:lstStyle/>
        <a:p>
          <a:endParaRPr lang="en-US"/>
        </a:p>
      </dgm:t>
    </dgm:pt>
    <dgm:pt modelId="{0B5AC34A-1BE2-D446-B43E-329236AA59D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Artificial Intelligence</a:t>
          </a:r>
        </a:p>
      </dgm:t>
    </dgm:pt>
    <dgm:pt modelId="{71D03871-E5BD-A240-8AE4-60DA4F328253}" type="parTrans" cxnId="{0C3517C5-A8E4-6742-9F7E-B6A7E80F5F47}">
      <dgm:prSet/>
      <dgm:spPr/>
      <dgm:t>
        <a:bodyPr/>
        <a:lstStyle/>
        <a:p>
          <a:endParaRPr lang="en-US"/>
        </a:p>
      </dgm:t>
    </dgm:pt>
    <dgm:pt modelId="{B5A163D5-759B-A84E-A06D-2449181E3E46}" type="sibTrans" cxnId="{0C3517C5-A8E4-6742-9F7E-B6A7E80F5F47}">
      <dgm:prSet/>
      <dgm:spPr/>
      <dgm:t>
        <a:bodyPr/>
        <a:lstStyle/>
        <a:p>
          <a:endParaRPr lang="en-US"/>
        </a:p>
      </dgm:t>
    </dgm:pt>
    <dgm:pt modelId="{A7D4422C-7762-5640-AA2B-E449202F8BC6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- Azure</a:t>
          </a:r>
        </a:p>
        <a:p>
          <a:r>
            <a:rPr lang="en-US" dirty="0"/>
            <a:t>- Azure Portal</a:t>
          </a:r>
        </a:p>
        <a:p>
          <a:r>
            <a:rPr lang="en-US" dirty="0"/>
            <a:t>- Azure Resource Manager</a:t>
          </a:r>
        </a:p>
        <a:p>
          <a:r>
            <a:rPr lang="en-US" dirty="0"/>
            <a:t>- Cloud Storage</a:t>
          </a:r>
        </a:p>
        <a:p>
          <a:r>
            <a:rPr lang="en-US" dirty="0"/>
            <a:t>- Security (incl. Disaster Recovery)</a:t>
          </a:r>
        </a:p>
        <a:p>
          <a:r>
            <a:rPr lang="en-US" dirty="0"/>
            <a:t>- Virtual Machines</a:t>
          </a:r>
        </a:p>
      </dgm:t>
    </dgm:pt>
    <dgm:pt modelId="{7BA70059-2783-C34D-BCA2-79B82C248794}" type="parTrans" cxnId="{0D8B5626-5351-B747-B662-8099BB6B72C3}">
      <dgm:prSet/>
      <dgm:spPr/>
      <dgm:t>
        <a:bodyPr/>
        <a:lstStyle/>
        <a:p>
          <a:endParaRPr lang="en-US"/>
        </a:p>
      </dgm:t>
    </dgm:pt>
    <dgm:pt modelId="{D4C2FFB0-422C-8140-AD91-76B752321BDE}" type="sibTrans" cxnId="{0D8B5626-5351-B747-B662-8099BB6B72C3}">
      <dgm:prSet/>
      <dgm:spPr/>
      <dgm:t>
        <a:bodyPr/>
        <a:lstStyle/>
        <a:p>
          <a:endParaRPr lang="en-US"/>
        </a:p>
      </dgm:t>
    </dgm:pt>
    <dgm:pt modelId="{6C958F54-DA91-FC49-94BE-1DA65A1DDCAD}" type="pres">
      <dgm:prSet presAssocID="{DCBFDBCE-3284-BA4D-A486-6DB506D069A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8AB449C-CEEF-4E48-846D-82D474FF4347}" type="pres">
      <dgm:prSet presAssocID="{141F7079-BD4C-CC41-B1C0-E9DA6ECF4084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8AA0775F-97A7-6D45-89EF-CE66548665D2}" type="pres">
      <dgm:prSet presAssocID="{141F7079-BD4C-CC41-B1C0-E9DA6ECF4084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D99A8FC-B498-9B4C-B868-0A45520DC586}" type="pres">
      <dgm:prSet presAssocID="{430D08A3-0CCB-884F-B2EE-5379D05426AE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23AF7AF2-F8BE-3C4F-AEE3-CFF56B150479}" type="pres">
      <dgm:prSet presAssocID="{430D08A3-0CCB-884F-B2EE-5379D05426AE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80B4E1A7-C3BA-624E-B0DC-D96D0260DB72}" type="pres">
      <dgm:prSet presAssocID="{0B5AC34A-1BE2-D446-B43E-329236AA59D2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DBC5D42D-4D35-414F-8E5A-0BC373264D72}" type="pres">
      <dgm:prSet presAssocID="{0B5AC34A-1BE2-D446-B43E-329236AA59D2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8BB7503-B242-3A41-A096-0E69A952DBA7}" srcId="{DCBFDBCE-3284-BA4D-A486-6DB506D069AD}" destId="{141F7079-BD4C-CC41-B1C0-E9DA6ECF4084}" srcOrd="0" destOrd="0" parTransId="{5C0EB039-5205-DD42-84F5-393CA80F23BC}" sibTransId="{18C8BBE8-AC60-A843-A994-25D44CF9EA0D}"/>
    <dgm:cxn modelId="{C17A8C05-F62F-AD4A-9913-9696BF49EBB9}" type="presOf" srcId="{A7D4422C-7762-5640-AA2B-E449202F8BC6}" destId="{DBC5D42D-4D35-414F-8E5A-0BC373264D72}" srcOrd="0" destOrd="0" presId="urn:microsoft.com/office/officeart/2009/3/layout/IncreasingArrowsProcess"/>
    <dgm:cxn modelId="{18144209-90A6-7D4E-BCF5-953987BFBF48}" type="presOf" srcId="{0B5AC34A-1BE2-D446-B43E-329236AA59D2}" destId="{80B4E1A7-C3BA-624E-B0DC-D96D0260DB72}" srcOrd="0" destOrd="0" presId="urn:microsoft.com/office/officeart/2009/3/layout/IncreasingArrowsProcess"/>
    <dgm:cxn modelId="{416F160A-324D-0747-ACEB-09CF812C5DE1}" type="presOf" srcId="{430D08A3-0CCB-884F-B2EE-5379D05426AE}" destId="{6D99A8FC-B498-9B4C-B868-0A45520DC586}" srcOrd="0" destOrd="0" presId="urn:microsoft.com/office/officeart/2009/3/layout/IncreasingArrowsProcess"/>
    <dgm:cxn modelId="{10CEBD24-54F4-8344-B2F4-D4124250F3AE}" srcId="{141F7079-BD4C-CC41-B1C0-E9DA6ECF4084}" destId="{FF868975-8FF3-904F-A2B6-9118928EEAFC}" srcOrd="0" destOrd="0" parTransId="{E845DCB2-287B-204A-ABDE-1E13618E4B27}" sibTransId="{72F33DDB-89B2-D54C-99F0-1101E95B8B5B}"/>
    <dgm:cxn modelId="{0D8B5626-5351-B747-B662-8099BB6B72C3}" srcId="{0B5AC34A-1BE2-D446-B43E-329236AA59D2}" destId="{A7D4422C-7762-5640-AA2B-E449202F8BC6}" srcOrd="0" destOrd="0" parTransId="{7BA70059-2783-C34D-BCA2-79B82C248794}" sibTransId="{D4C2FFB0-422C-8140-AD91-76B752321BDE}"/>
    <dgm:cxn modelId="{9D0FB12D-3518-A640-9CAB-A49DDD028F79}" type="presOf" srcId="{141F7079-BD4C-CC41-B1C0-E9DA6ECF4084}" destId="{88AB449C-CEEF-4E48-846D-82D474FF4347}" srcOrd="0" destOrd="0" presId="urn:microsoft.com/office/officeart/2009/3/layout/IncreasingArrowsProcess"/>
    <dgm:cxn modelId="{9B46E047-D691-7142-BE03-84052F05A327}" srcId="{DCBFDBCE-3284-BA4D-A486-6DB506D069AD}" destId="{430D08A3-0CCB-884F-B2EE-5379D05426AE}" srcOrd="1" destOrd="0" parTransId="{3162C33A-2F9D-5D40-B773-318952AE4948}" sibTransId="{4C8DC190-798A-C648-AC69-CEF3CDA1375F}"/>
    <dgm:cxn modelId="{10DA6E94-63B4-E945-8FF1-5FCA2DEBE4A7}" srcId="{430D08A3-0CCB-884F-B2EE-5379D05426AE}" destId="{C495CF48-751E-F44C-ABBC-ED2E71A2F2BE}" srcOrd="0" destOrd="0" parTransId="{A6D6FF6B-5073-A240-A8E5-6D52D19DF43E}" sibTransId="{BE7A0F2A-71A9-824E-8D02-4D0EBDA7DA56}"/>
    <dgm:cxn modelId="{393775A0-5062-7D44-8511-F0157947BE09}" type="presOf" srcId="{FF868975-8FF3-904F-A2B6-9118928EEAFC}" destId="{8AA0775F-97A7-6D45-89EF-CE66548665D2}" srcOrd="0" destOrd="0" presId="urn:microsoft.com/office/officeart/2009/3/layout/IncreasingArrowsProcess"/>
    <dgm:cxn modelId="{EB547CC0-EC27-484A-8362-1AD84587E9B1}" type="presOf" srcId="{C495CF48-751E-F44C-ABBC-ED2E71A2F2BE}" destId="{23AF7AF2-F8BE-3C4F-AEE3-CFF56B150479}" srcOrd="0" destOrd="0" presId="urn:microsoft.com/office/officeart/2009/3/layout/IncreasingArrowsProcess"/>
    <dgm:cxn modelId="{0C3517C5-A8E4-6742-9F7E-B6A7E80F5F47}" srcId="{DCBFDBCE-3284-BA4D-A486-6DB506D069AD}" destId="{0B5AC34A-1BE2-D446-B43E-329236AA59D2}" srcOrd="2" destOrd="0" parTransId="{71D03871-E5BD-A240-8AE4-60DA4F328253}" sibTransId="{B5A163D5-759B-A84E-A06D-2449181E3E46}"/>
    <dgm:cxn modelId="{9E6F74DB-3CF2-C647-80E7-A3CE161AE9D9}" type="presOf" srcId="{DCBFDBCE-3284-BA4D-A486-6DB506D069AD}" destId="{6C958F54-DA91-FC49-94BE-1DA65A1DDCAD}" srcOrd="0" destOrd="0" presId="urn:microsoft.com/office/officeart/2009/3/layout/IncreasingArrowsProcess"/>
    <dgm:cxn modelId="{7E80D9DC-434D-504B-8462-BFF0877E854E}" type="presParOf" srcId="{6C958F54-DA91-FC49-94BE-1DA65A1DDCAD}" destId="{88AB449C-CEEF-4E48-846D-82D474FF4347}" srcOrd="0" destOrd="0" presId="urn:microsoft.com/office/officeart/2009/3/layout/IncreasingArrowsProcess"/>
    <dgm:cxn modelId="{1E183824-45FA-E049-BF0E-A2C9AB0A5613}" type="presParOf" srcId="{6C958F54-DA91-FC49-94BE-1DA65A1DDCAD}" destId="{8AA0775F-97A7-6D45-89EF-CE66548665D2}" srcOrd="1" destOrd="0" presId="urn:microsoft.com/office/officeart/2009/3/layout/IncreasingArrowsProcess"/>
    <dgm:cxn modelId="{66B21231-F4DC-F949-8543-013DD686AD5C}" type="presParOf" srcId="{6C958F54-DA91-FC49-94BE-1DA65A1DDCAD}" destId="{6D99A8FC-B498-9B4C-B868-0A45520DC586}" srcOrd="2" destOrd="0" presId="urn:microsoft.com/office/officeart/2009/3/layout/IncreasingArrowsProcess"/>
    <dgm:cxn modelId="{20C0BBA4-D5DF-9C47-AD44-00336ED8B304}" type="presParOf" srcId="{6C958F54-DA91-FC49-94BE-1DA65A1DDCAD}" destId="{23AF7AF2-F8BE-3C4F-AEE3-CFF56B150479}" srcOrd="3" destOrd="0" presId="urn:microsoft.com/office/officeart/2009/3/layout/IncreasingArrowsProcess"/>
    <dgm:cxn modelId="{17BAAA99-C811-A746-A43D-2E1C9AF9A92E}" type="presParOf" srcId="{6C958F54-DA91-FC49-94BE-1DA65A1DDCAD}" destId="{80B4E1A7-C3BA-624E-B0DC-D96D0260DB72}" srcOrd="4" destOrd="0" presId="urn:microsoft.com/office/officeart/2009/3/layout/IncreasingArrowsProcess"/>
    <dgm:cxn modelId="{71CCA5F3-6F06-9146-896E-2A2968C62D1F}" type="presParOf" srcId="{6C958F54-DA91-FC49-94BE-1DA65A1DDCAD}" destId="{DBC5D42D-4D35-414F-8E5A-0BC373264D7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E3C45B-C4E7-5E4D-8E15-F9EFF1CF201B}" type="doc">
      <dgm:prSet loTypeId="urn:microsoft.com/office/officeart/2005/8/layout/hList6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1A580F2-813B-8E40-8BBB-A8226EA56EA4}">
      <dgm:prSet phldrT="[Text]"/>
      <dgm:spPr/>
      <dgm:t>
        <a:bodyPr/>
        <a:lstStyle/>
        <a:p>
          <a:r>
            <a:rPr lang="en-US" b="1" i="1" u="sng" dirty="0"/>
            <a:t>Local Platform </a:t>
          </a:r>
        </a:p>
      </dgm:t>
    </dgm:pt>
    <dgm:pt modelId="{F19448C5-D084-DC4F-A807-E9F232394341}" type="parTrans" cxnId="{5FF2DF6F-46A4-7A44-AFB4-5BC091D05CEF}">
      <dgm:prSet/>
      <dgm:spPr/>
      <dgm:t>
        <a:bodyPr/>
        <a:lstStyle/>
        <a:p>
          <a:endParaRPr lang="en-US"/>
        </a:p>
      </dgm:t>
    </dgm:pt>
    <dgm:pt modelId="{C0DAEB33-D1B5-1F40-BC5D-1791018E1431}" type="sibTrans" cxnId="{5FF2DF6F-46A4-7A44-AFB4-5BC091D05CEF}">
      <dgm:prSet/>
      <dgm:spPr/>
      <dgm:t>
        <a:bodyPr/>
        <a:lstStyle/>
        <a:p>
          <a:endParaRPr lang="en-US"/>
        </a:p>
      </dgm:t>
    </dgm:pt>
    <dgm:pt modelId="{F4949E70-7A00-6B44-B9DA-7222F1B3AD4B}">
      <dgm:prSet phldrT="[Text]"/>
      <dgm:spPr/>
      <dgm:t>
        <a:bodyPr/>
        <a:lstStyle/>
        <a:p>
          <a:r>
            <a:rPr lang="en-US" dirty="0"/>
            <a:t>Heavy Storage</a:t>
          </a:r>
        </a:p>
      </dgm:t>
    </dgm:pt>
    <dgm:pt modelId="{0CD78071-A322-B84F-B22A-03F9A31EF953}" type="parTrans" cxnId="{ED525EF7-2B26-D649-A5E8-D0EFD5B5EB4E}">
      <dgm:prSet/>
      <dgm:spPr/>
      <dgm:t>
        <a:bodyPr/>
        <a:lstStyle/>
        <a:p>
          <a:endParaRPr lang="en-US"/>
        </a:p>
      </dgm:t>
    </dgm:pt>
    <dgm:pt modelId="{1E38225D-CBF3-8D47-9AB3-CB5D2235781B}" type="sibTrans" cxnId="{ED525EF7-2B26-D649-A5E8-D0EFD5B5EB4E}">
      <dgm:prSet/>
      <dgm:spPr/>
      <dgm:t>
        <a:bodyPr/>
        <a:lstStyle/>
        <a:p>
          <a:endParaRPr lang="en-US"/>
        </a:p>
      </dgm:t>
    </dgm:pt>
    <dgm:pt modelId="{2926E705-38CB-AA43-B146-B0DA9F5C179A}">
      <dgm:prSet phldrT="[Text]"/>
      <dgm:spPr/>
      <dgm:t>
        <a:bodyPr/>
        <a:lstStyle/>
        <a:p>
          <a:r>
            <a:rPr lang="en-US" dirty="0"/>
            <a:t>Incompatibility</a:t>
          </a:r>
        </a:p>
      </dgm:t>
    </dgm:pt>
    <dgm:pt modelId="{03DF2B8E-5246-EA4E-A6A4-9EE2626991A3}" type="parTrans" cxnId="{9D377B10-7898-7949-9006-F360FC3F36B0}">
      <dgm:prSet/>
      <dgm:spPr/>
      <dgm:t>
        <a:bodyPr/>
        <a:lstStyle/>
        <a:p>
          <a:endParaRPr lang="en-US"/>
        </a:p>
      </dgm:t>
    </dgm:pt>
    <dgm:pt modelId="{81600E61-3279-ED4A-84D7-1BE6ED481FF7}" type="sibTrans" cxnId="{9D377B10-7898-7949-9006-F360FC3F36B0}">
      <dgm:prSet/>
      <dgm:spPr/>
      <dgm:t>
        <a:bodyPr/>
        <a:lstStyle/>
        <a:p>
          <a:endParaRPr lang="en-US"/>
        </a:p>
      </dgm:t>
    </dgm:pt>
    <dgm:pt modelId="{11CD627F-D194-AE49-B8E3-A382815A9562}">
      <dgm:prSet phldrT="[Text]"/>
      <dgm:spPr/>
      <dgm:t>
        <a:bodyPr/>
        <a:lstStyle/>
        <a:p>
          <a:r>
            <a:rPr lang="en-US" b="1" i="1" u="sng" dirty="0"/>
            <a:t>Transformation</a:t>
          </a:r>
        </a:p>
      </dgm:t>
    </dgm:pt>
    <dgm:pt modelId="{27EFD99C-05DD-6E4C-A5FE-D420A2F64034}" type="parTrans" cxnId="{14A9A497-29AD-A547-9F3A-6C6358F542CC}">
      <dgm:prSet/>
      <dgm:spPr/>
      <dgm:t>
        <a:bodyPr/>
        <a:lstStyle/>
        <a:p>
          <a:endParaRPr lang="en-US"/>
        </a:p>
      </dgm:t>
    </dgm:pt>
    <dgm:pt modelId="{6A2B89EB-2453-4E4D-8315-A6B5E1367AA7}" type="sibTrans" cxnId="{14A9A497-29AD-A547-9F3A-6C6358F542CC}">
      <dgm:prSet/>
      <dgm:spPr/>
      <dgm:t>
        <a:bodyPr/>
        <a:lstStyle/>
        <a:p>
          <a:endParaRPr lang="en-US"/>
        </a:p>
      </dgm:t>
    </dgm:pt>
    <dgm:pt modelId="{F7691D72-8594-7E42-8420-ABD72BD655AD}">
      <dgm:prSet phldrT="[Text]"/>
      <dgm:spPr/>
      <dgm:t>
        <a:bodyPr/>
        <a:lstStyle/>
        <a:p>
          <a:r>
            <a:rPr lang="en-US" dirty="0"/>
            <a:t>Compute Engineering</a:t>
          </a:r>
        </a:p>
      </dgm:t>
    </dgm:pt>
    <dgm:pt modelId="{069CA797-E0D3-D34D-8120-EC5792A44D3B}" type="parTrans" cxnId="{3CB5BE51-DF77-2E48-B54C-DE5D01B829DA}">
      <dgm:prSet/>
      <dgm:spPr/>
      <dgm:t>
        <a:bodyPr/>
        <a:lstStyle/>
        <a:p>
          <a:endParaRPr lang="en-US"/>
        </a:p>
      </dgm:t>
    </dgm:pt>
    <dgm:pt modelId="{2D444E24-2FBF-824F-A9AA-E4B498D05266}" type="sibTrans" cxnId="{3CB5BE51-DF77-2E48-B54C-DE5D01B829DA}">
      <dgm:prSet/>
      <dgm:spPr/>
      <dgm:t>
        <a:bodyPr/>
        <a:lstStyle/>
        <a:p>
          <a:endParaRPr lang="en-US"/>
        </a:p>
      </dgm:t>
    </dgm:pt>
    <dgm:pt modelId="{F7029FD4-F603-4A4E-9FC1-9D87EC638F2D}">
      <dgm:prSet phldrT="[Text]"/>
      <dgm:spPr/>
      <dgm:t>
        <a:bodyPr/>
        <a:lstStyle/>
        <a:p>
          <a:r>
            <a:rPr lang="en-US" dirty="0"/>
            <a:t>New-Way-Storage</a:t>
          </a:r>
        </a:p>
      </dgm:t>
    </dgm:pt>
    <dgm:pt modelId="{1D2D0D50-5486-DD4B-9B7F-9F1440EE7B49}" type="parTrans" cxnId="{71DF5EE6-6B2E-2F4E-B807-DCA4DE97758A}">
      <dgm:prSet/>
      <dgm:spPr/>
      <dgm:t>
        <a:bodyPr/>
        <a:lstStyle/>
        <a:p>
          <a:endParaRPr lang="en-US"/>
        </a:p>
      </dgm:t>
    </dgm:pt>
    <dgm:pt modelId="{5B916CB5-5A1A-C44B-A367-EC6EE81E11E9}" type="sibTrans" cxnId="{71DF5EE6-6B2E-2F4E-B807-DCA4DE97758A}">
      <dgm:prSet/>
      <dgm:spPr/>
      <dgm:t>
        <a:bodyPr/>
        <a:lstStyle/>
        <a:p>
          <a:endParaRPr lang="en-US"/>
        </a:p>
      </dgm:t>
    </dgm:pt>
    <dgm:pt modelId="{12B14B1F-7B63-7642-AB83-548209F98A04}">
      <dgm:prSet phldrT="[Text]"/>
      <dgm:spPr/>
      <dgm:t>
        <a:bodyPr/>
        <a:lstStyle/>
        <a:p>
          <a:r>
            <a:rPr lang="en-US" b="1" i="1" u="sng" dirty="0"/>
            <a:t>Cloud-Based Workspace</a:t>
          </a:r>
        </a:p>
      </dgm:t>
    </dgm:pt>
    <dgm:pt modelId="{9CE8776C-A846-F441-83F3-9D614E636D0B}" type="parTrans" cxnId="{D528F108-FD0C-8643-99F0-1764C48DD04F}">
      <dgm:prSet/>
      <dgm:spPr/>
      <dgm:t>
        <a:bodyPr/>
        <a:lstStyle/>
        <a:p>
          <a:endParaRPr lang="en-US"/>
        </a:p>
      </dgm:t>
    </dgm:pt>
    <dgm:pt modelId="{58FCA442-438D-294B-AC0F-66C4EA030222}" type="sibTrans" cxnId="{D528F108-FD0C-8643-99F0-1764C48DD04F}">
      <dgm:prSet/>
      <dgm:spPr/>
      <dgm:t>
        <a:bodyPr/>
        <a:lstStyle/>
        <a:p>
          <a:endParaRPr lang="en-US"/>
        </a:p>
      </dgm:t>
    </dgm:pt>
    <dgm:pt modelId="{40DAA9EA-E992-0D4B-9AD6-82DC3F485801}">
      <dgm:prSet phldrT="[Text]"/>
      <dgm:spPr/>
      <dgm:t>
        <a:bodyPr/>
        <a:lstStyle/>
        <a:p>
          <a:r>
            <a:rPr lang="en-US" dirty="0"/>
            <a:t>High Availability </a:t>
          </a:r>
        </a:p>
      </dgm:t>
    </dgm:pt>
    <dgm:pt modelId="{A1818808-55E5-9945-BCFA-4D0B2EB05065}" type="parTrans" cxnId="{D49A69CC-01B6-1B43-A7D9-7C6124A6FEB5}">
      <dgm:prSet/>
      <dgm:spPr/>
      <dgm:t>
        <a:bodyPr/>
        <a:lstStyle/>
        <a:p>
          <a:endParaRPr lang="en-US"/>
        </a:p>
      </dgm:t>
    </dgm:pt>
    <dgm:pt modelId="{67ADAA9B-7D9E-694D-A653-CDAE86B18B05}" type="sibTrans" cxnId="{D49A69CC-01B6-1B43-A7D9-7C6124A6FEB5}">
      <dgm:prSet/>
      <dgm:spPr/>
      <dgm:t>
        <a:bodyPr/>
        <a:lstStyle/>
        <a:p>
          <a:endParaRPr lang="en-US"/>
        </a:p>
      </dgm:t>
    </dgm:pt>
    <dgm:pt modelId="{94CAE4E0-7EFD-3147-AAA7-F2E1BF297F9E}">
      <dgm:prSet phldrT="[Text]"/>
      <dgm:spPr/>
      <dgm:t>
        <a:bodyPr/>
        <a:lstStyle/>
        <a:p>
          <a:r>
            <a:rPr lang="en-US" dirty="0"/>
            <a:t>Elasticity</a:t>
          </a:r>
        </a:p>
      </dgm:t>
    </dgm:pt>
    <dgm:pt modelId="{73F9A4F5-6887-B749-8129-3C08CD9EE3D6}" type="parTrans" cxnId="{4B512C80-D5BF-FD40-8657-AA52BF2E499F}">
      <dgm:prSet/>
      <dgm:spPr/>
      <dgm:t>
        <a:bodyPr/>
        <a:lstStyle/>
        <a:p>
          <a:endParaRPr lang="en-US"/>
        </a:p>
      </dgm:t>
    </dgm:pt>
    <dgm:pt modelId="{B6A66ED9-573F-DC4E-8617-97F7C11366B0}" type="sibTrans" cxnId="{4B512C80-D5BF-FD40-8657-AA52BF2E499F}">
      <dgm:prSet/>
      <dgm:spPr/>
      <dgm:t>
        <a:bodyPr/>
        <a:lstStyle/>
        <a:p>
          <a:endParaRPr lang="en-US"/>
        </a:p>
      </dgm:t>
    </dgm:pt>
    <dgm:pt modelId="{6B21C822-F54A-5F4D-9DBB-83F1F7E2ACA8}">
      <dgm:prSet phldrT="[Text]"/>
      <dgm:spPr/>
      <dgm:t>
        <a:bodyPr/>
        <a:lstStyle/>
        <a:p>
          <a:r>
            <a:rPr lang="en-US" dirty="0"/>
            <a:t>Slow Transferrable </a:t>
          </a:r>
        </a:p>
      </dgm:t>
    </dgm:pt>
    <dgm:pt modelId="{B1115B51-CC30-A241-8928-1169366F6ADD}" type="parTrans" cxnId="{43970E75-C5A5-4A46-83DB-3D39790E04EB}">
      <dgm:prSet/>
      <dgm:spPr/>
      <dgm:t>
        <a:bodyPr/>
        <a:lstStyle/>
        <a:p>
          <a:endParaRPr lang="en-US"/>
        </a:p>
      </dgm:t>
    </dgm:pt>
    <dgm:pt modelId="{DD1EE2DD-A430-624B-BF94-81716A283FB6}" type="sibTrans" cxnId="{43970E75-C5A5-4A46-83DB-3D39790E04EB}">
      <dgm:prSet/>
      <dgm:spPr/>
      <dgm:t>
        <a:bodyPr/>
        <a:lstStyle/>
        <a:p>
          <a:endParaRPr lang="en-US"/>
        </a:p>
      </dgm:t>
    </dgm:pt>
    <dgm:pt modelId="{2270FEEF-57DA-514B-B7D1-839306CC45A4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862BBC09-4208-454F-9163-B8BE3D9BA41B}" type="parTrans" cxnId="{C331A9F1-4B0C-134D-947B-52E748A843C3}">
      <dgm:prSet/>
      <dgm:spPr/>
      <dgm:t>
        <a:bodyPr/>
        <a:lstStyle/>
        <a:p>
          <a:endParaRPr lang="en-US"/>
        </a:p>
      </dgm:t>
    </dgm:pt>
    <dgm:pt modelId="{8B182045-904D-8943-8D41-2B1974DB7BED}" type="sibTrans" cxnId="{C331A9F1-4B0C-134D-947B-52E748A843C3}">
      <dgm:prSet/>
      <dgm:spPr/>
      <dgm:t>
        <a:bodyPr/>
        <a:lstStyle/>
        <a:p>
          <a:endParaRPr lang="en-US"/>
        </a:p>
      </dgm:t>
    </dgm:pt>
    <dgm:pt modelId="{19D67E77-7A84-F243-8616-2DFED7F51EAB}">
      <dgm:prSet phldrT="[Text]"/>
      <dgm:spPr/>
      <dgm:t>
        <a:bodyPr/>
        <a:lstStyle/>
        <a:p>
          <a:r>
            <a:rPr lang="en-US" dirty="0"/>
            <a:t>Challenging Security</a:t>
          </a:r>
        </a:p>
      </dgm:t>
    </dgm:pt>
    <dgm:pt modelId="{4F53401A-7FF1-F446-9722-F66EF186DBD3}" type="parTrans" cxnId="{4D46215D-5C81-874E-97A2-1F7AE3BEC1BB}">
      <dgm:prSet/>
      <dgm:spPr/>
      <dgm:t>
        <a:bodyPr/>
        <a:lstStyle/>
        <a:p>
          <a:endParaRPr lang="en-US"/>
        </a:p>
      </dgm:t>
    </dgm:pt>
    <dgm:pt modelId="{74A4E267-6F71-DD40-86F3-83F21BC5C497}" type="sibTrans" cxnId="{4D46215D-5C81-874E-97A2-1F7AE3BEC1BB}">
      <dgm:prSet/>
      <dgm:spPr/>
      <dgm:t>
        <a:bodyPr/>
        <a:lstStyle/>
        <a:p>
          <a:endParaRPr lang="en-US"/>
        </a:p>
      </dgm:t>
    </dgm:pt>
    <dgm:pt modelId="{303A82E3-6D40-F84A-B89A-397DC7E8DDF8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BEA7C815-0092-E64F-8346-552DDFEB8762}" type="parTrans" cxnId="{C43F78CD-9C9B-0247-9EFF-8BEEE6725E92}">
      <dgm:prSet/>
      <dgm:spPr/>
      <dgm:t>
        <a:bodyPr/>
        <a:lstStyle/>
        <a:p>
          <a:endParaRPr lang="en-US"/>
        </a:p>
      </dgm:t>
    </dgm:pt>
    <dgm:pt modelId="{508F3366-2030-0A44-93A1-A53DC2CB7884}" type="sibTrans" cxnId="{C43F78CD-9C9B-0247-9EFF-8BEEE6725E92}">
      <dgm:prSet/>
      <dgm:spPr/>
      <dgm:t>
        <a:bodyPr/>
        <a:lstStyle/>
        <a:p>
          <a:endParaRPr lang="en-US"/>
        </a:p>
      </dgm:t>
    </dgm:pt>
    <dgm:pt modelId="{F1696167-16D8-8345-97F9-8FE1D12E5FAE}">
      <dgm:prSet phldrT="[Text]"/>
      <dgm:spPr/>
      <dgm:t>
        <a:bodyPr/>
        <a:lstStyle/>
        <a:p>
          <a:r>
            <a:rPr lang="en-US" dirty="0"/>
            <a:t>Agility</a:t>
          </a:r>
        </a:p>
      </dgm:t>
    </dgm:pt>
    <dgm:pt modelId="{126DF557-EF64-D744-A242-92E8C0C306AE}" type="parTrans" cxnId="{9D7D759C-12DA-2348-9D50-441BFDE42E1E}">
      <dgm:prSet/>
      <dgm:spPr/>
      <dgm:t>
        <a:bodyPr/>
        <a:lstStyle/>
        <a:p>
          <a:endParaRPr lang="en-US"/>
        </a:p>
      </dgm:t>
    </dgm:pt>
    <dgm:pt modelId="{7B6A1D5E-4D99-1343-9DE0-3B75E65930E1}" type="sibTrans" cxnId="{9D7D759C-12DA-2348-9D50-441BFDE42E1E}">
      <dgm:prSet/>
      <dgm:spPr/>
      <dgm:t>
        <a:bodyPr/>
        <a:lstStyle/>
        <a:p>
          <a:endParaRPr lang="en-US"/>
        </a:p>
      </dgm:t>
    </dgm:pt>
    <dgm:pt modelId="{A8145942-DB61-B143-A950-59756FBB4BB7}">
      <dgm:prSet phldrT="[Text]"/>
      <dgm:spPr/>
      <dgm:t>
        <a:bodyPr/>
        <a:lstStyle/>
        <a:p>
          <a:r>
            <a:rPr lang="en-US" dirty="0"/>
            <a:t>Faulty Tolerance</a:t>
          </a:r>
        </a:p>
      </dgm:t>
    </dgm:pt>
    <dgm:pt modelId="{7D980D88-05FE-1442-8A25-7F52735272A3}" type="parTrans" cxnId="{625AD24D-93A2-1D40-9772-EB7DD41C3933}">
      <dgm:prSet/>
      <dgm:spPr/>
      <dgm:t>
        <a:bodyPr/>
        <a:lstStyle/>
        <a:p>
          <a:endParaRPr lang="en-US"/>
        </a:p>
      </dgm:t>
    </dgm:pt>
    <dgm:pt modelId="{94AFBA6F-A966-004B-86A2-CF8DA16F9704}" type="sibTrans" cxnId="{625AD24D-93A2-1D40-9772-EB7DD41C3933}">
      <dgm:prSet/>
      <dgm:spPr/>
      <dgm:t>
        <a:bodyPr/>
        <a:lstStyle/>
        <a:p>
          <a:endParaRPr lang="en-US"/>
        </a:p>
      </dgm:t>
    </dgm:pt>
    <dgm:pt modelId="{6FA4B60C-8C55-C748-84F7-F002A8263A4F}">
      <dgm:prSet phldrT="[Text]"/>
      <dgm:spPr/>
      <dgm:t>
        <a:bodyPr/>
        <a:lstStyle/>
        <a:p>
          <a:r>
            <a:rPr lang="en-US" dirty="0"/>
            <a:t>Disaster Recovery</a:t>
          </a:r>
        </a:p>
      </dgm:t>
    </dgm:pt>
    <dgm:pt modelId="{9638D11C-9098-4547-A0DD-E6BD666DE956}" type="parTrans" cxnId="{CCBA771D-B90F-9245-8B80-710D6BB1755B}">
      <dgm:prSet/>
      <dgm:spPr/>
      <dgm:t>
        <a:bodyPr/>
        <a:lstStyle/>
        <a:p>
          <a:endParaRPr lang="en-US"/>
        </a:p>
      </dgm:t>
    </dgm:pt>
    <dgm:pt modelId="{1BB9E1B0-75F8-294B-96E2-080A207311F6}" type="sibTrans" cxnId="{CCBA771D-B90F-9245-8B80-710D6BB1755B}">
      <dgm:prSet/>
      <dgm:spPr/>
      <dgm:t>
        <a:bodyPr/>
        <a:lstStyle/>
        <a:p>
          <a:endParaRPr lang="en-US"/>
        </a:p>
      </dgm:t>
    </dgm:pt>
    <dgm:pt modelId="{2D5D8EE3-A709-6D46-A5BA-95DAA47C934D}" type="pres">
      <dgm:prSet presAssocID="{7CE3C45B-C4E7-5E4D-8E15-F9EFF1CF201B}" presName="Name0" presStyleCnt="0">
        <dgm:presLayoutVars>
          <dgm:dir/>
          <dgm:resizeHandles val="exact"/>
        </dgm:presLayoutVars>
      </dgm:prSet>
      <dgm:spPr/>
    </dgm:pt>
    <dgm:pt modelId="{06A84076-9B3B-BF48-90C2-932E6A966ED3}" type="pres">
      <dgm:prSet presAssocID="{91A580F2-813B-8E40-8BBB-A8226EA56EA4}" presName="node" presStyleLbl="node1" presStyleIdx="0" presStyleCnt="3">
        <dgm:presLayoutVars>
          <dgm:bulletEnabled val="1"/>
        </dgm:presLayoutVars>
      </dgm:prSet>
      <dgm:spPr/>
    </dgm:pt>
    <dgm:pt modelId="{1593AAD0-8DCF-3041-879A-2FB617F226B5}" type="pres">
      <dgm:prSet presAssocID="{C0DAEB33-D1B5-1F40-BC5D-1791018E1431}" presName="sibTrans" presStyleCnt="0"/>
      <dgm:spPr/>
    </dgm:pt>
    <dgm:pt modelId="{45D7B914-4B32-D54C-8799-461121A43920}" type="pres">
      <dgm:prSet presAssocID="{11CD627F-D194-AE49-B8E3-A382815A9562}" presName="node" presStyleLbl="node1" presStyleIdx="1" presStyleCnt="3">
        <dgm:presLayoutVars>
          <dgm:bulletEnabled val="1"/>
        </dgm:presLayoutVars>
      </dgm:prSet>
      <dgm:spPr/>
    </dgm:pt>
    <dgm:pt modelId="{797B9780-E1A2-BD45-AE91-B7197B2100F8}" type="pres">
      <dgm:prSet presAssocID="{6A2B89EB-2453-4E4D-8315-A6B5E1367AA7}" presName="sibTrans" presStyleCnt="0"/>
      <dgm:spPr/>
    </dgm:pt>
    <dgm:pt modelId="{4CF7EDF9-1EF1-4847-9248-BDB61432A3C5}" type="pres">
      <dgm:prSet presAssocID="{12B14B1F-7B63-7642-AB83-548209F98A04}" presName="node" presStyleLbl="node1" presStyleIdx="2" presStyleCnt="3">
        <dgm:presLayoutVars>
          <dgm:bulletEnabled val="1"/>
        </dgm:presLayoutVars>
      </dgm:prSet>
      <dgm:spPr/>
    </dgm:pt>
  </dgm:ptLst>
  <dgm:cxnLst>
    <dgm:cxn modelId="{D528F108-FD0C-8643-99F0-1764C48DD04F}" srcId="{7CE3C45B-C4E7-5E4D-8E15-F9EFF1CF201B}" destId="{12B14B1F-7B63-7642-AB83-548209F98A04}" srcOrd="2" destOrd="0" parTransId="{9CE8776C-A846-F441-83F3-9D614E636D0B}" sibTransId="{58FCA442-438D-294B-AC0F-66C4EA030222}"/>
    <dgm:cxn modelId="{A2D9F60E-9991-9243-8559-7A27B8B18703}" type="presOf" srcId="{19D67E77-7A84-F243-8616-2DFED7F51EAB}" destId="{45D7B914-4B32-D54C-8799-461121A43920}" srcOrd="0" destOrd="4" presId="urn:microsoft.com/office/officeart/2005/8/layout/hList6"/>
    <dgm:cxn modelId="{9D377B10-7898-7949-9006-F360FC3F36B0}" srcId="{91A580F2-813B-8E40-8BBB-A8226EA56EA4}" destId="{2926E705-38CB-AA43-B146-B0DA9F5C179A}" srcOrd="1" destOrd="0" parTransId="{03DF2B8E-5246-EA4E-A6A4-9EE2626991A3}" sibTransId="{81600E61-3279-ED4A-84D7-1BE6ED481FF7}"/>
    <dgm:cxn modelId="{CCBA771D-B90F-9245-8B80-710D6BB1755B}" srcId="{12B14B1F-7B63-7642-AB83-548209F98A04}" destId="{6FA4B60C-8C55-C748-84F7-F002A8263A4F}" srcOrd="5" destOrd="0" parTransId="{9638D11C-9098-4547-A0DD-E6BD666DE956}" sibTransId="{1BB9E1B0-75F8-294B-96E2-080A207311F6}"/>
    <dgm:cxn modelId="{AA25D520-18C5-A94A-9679-06C686558C16}" type="presOf" srcId="{303A82E3-6D40-F84A-B89A-397DC7E8DDF8}" destId="{4CF7EDF9-1EF1-4847-9248-BDB61432A3C5}" srcOrd="0" destOrd="2" presId="urn:microsoft.com/office/officeart/2005/8/layout/hList6"/>
    <dgm:cxn modelId="{6F3CDC25-61FF-7342-B26E-4B4A9C909D56}" type="presOf" srcId="{12B14B1F-7B63-7642-AB83-548209F98A04}" destId="{4CF7EDF9-1EF1-4847-9248-BDB61432A3C5}" srcOrd="0" destOrd="0" presId="urn:microsoft.com/office/officeart/2005/8/layout/hList6"/>
    <dgm:cxn modelId="{C7F5B549-62AF-5948-B5BA-3E5E3C1E8D23}" type="presOf" srcId="{94CAE4E0-7EFD-3147-AAA7-F2E1BF297F9E}" destId="{4CF7EDF9-1EF1-4847-9248-BDB61432A3C5}" srcOrd="0" destOrd="3" presId="urn:microsoft.com/office/officeart/2005/8/layout/hList6"/>
    <dgm:cxn modelId="{B0CE834D-3372-8547-80F8-AD07B00AA348}" type="presOf" srcId="{F4949E70-7A00-6B44-B9DA-7222F1B3AD4B}" destId="{06A84076-9B3B-BF48-90C2-932E6A966ED3}" srcOrd="0" destOrd="1" presId="urn:microsoft.com/office/officeart/2005/8/layout/hList6"/>
    <dgm:cxn modelId="{625AD24D-93A2-1D40-9772-EB7DD41C3933}" srcId="{12B14B1F-7B63-7642-AB83-548209F98A04}" destId="{A8145942-DB61-B143-A950-59756FBB4BB7}" srcOrd="4" destOrd="0" parTransId="{7D980D88-05FE-1442-8A25-7F52735272A3}" sibTransId="{94AFBA6F-A966-004B-86A2-CF8DA16F9704}"/>
    <dgm:cxn modelId="{52A7FE4E-0E9C-3049-BADB-FFB3C200592E}" type="presOf" srcId="{2270FEEF-57DA-514B-B7D1-839306CC45A4}" destId="{45D7B914-4B32-D54C-8799-461121A43920}" srcOrd="0" destOrd="2" presId="urn:microsoft.com/office/officeart/2005/8/layout/hList6"/>
    <dgm:cxn modelId="{3CB5BE51-DF77-2E48-B54C-DE5D01B829DA}" srcId="{11CD627F-D194-AE49-B8E3-A382815A9562}" destId="{F7691D72-8594-7E42-8420-ABD72BD655AD}" srcOrd="0" destOrd="0" parTransId="{069CA797-E0D3-D34D-8120-EC5792A44D3B}" sibTransId="{2D444E24-2FBF-824F-A9AA-E4B498D05266}"/>
    <dgm:cxn modelId="{4D46215D-5C81-874E-97A2-1F7AE3BEC1BB}" srcId="{11CD627F-D194-AE49-B8E3-A382815A9562}" destId="{19D67E77-7A84-F243-8616-2DFED7F51EAB}" srcOrd="3" destOrd="0" parTransId="{4F53401A-7FF1-F446-9722-F66EF186DBD3}" sibTransId="{74A4E267-6F71-DD40-86F3-83F21BC5C497}"/>
    <dgm:cxn modelId="{5FF2DF6F-46A4-7A44-AFB4-5BC091D05CEF}" srcId="{7CE3C45B-C4E7-5E4D-8E15-F9EFF1CF201B}" destId="{91A580F2-813B-8E40-8BBB-A8226EA56EA4}" srcOrd="0" destOrd="0" parTransId="{F19448C5-D084-DC4F-A807-E9F232394341}" sibTransId="{C0DAEB33-D1B5-1F40-BC5D-1791018E1431}"/>
    <dgm:cxn modelId="{43970E75-C5A5-4A46-83DB-3D39790E04EB}" srcId="{91A580F2-813B-8E40-8BBB-A8226EA56EA4}" destId="{6B21C822-F54A-5F4D-9DBB-83F1F7E2ACA8}" srcOrd="2" destOrd="0" parTransId="{B1115B51-CC30-A241-8928-1169366F6ADD}" sibTransId="{DD1EE2DD-A430-624B-BF94-81716A283FB6}"/>
    <dgm:cxn modelId="{4B512C80-D5BF-FD40-8657-AA52BF2E499F}" srcId="{12B14B1F-7B63-7642-AB83-548209F98A04}" destId="{94CAE4E0-7EFD-3147-AAA7-F2E1BF297F9E}" srcOrd="2" destOrd="0" parTransId="{73F9A4F5-6887-B749-8129-3C08CD9EE3D6}" sibTransId="{B6A66ED9-573F-DC4E-8617-97F7C11366B0}"/>
    <dgm:cxn modelId="{BC6A6080-BCFC-BD4C-97EC-2DCAC2C3B7AD}" type="presOf" srcId="{F7029FD4-F603-4A4E-9FC1-9D87EC638F2D}" destId="{45D7B914-4B32-D54C-8799-461121A43920}" srcOrd="0" destOrd="3" presId="urn:microsoft.com/office/officeart/2005/8/layout/hList6"/>
    <dgm:cxn modelId="{02BF0585-C547-594C-8B67-3FBB861E0B34}" type="presOf" srcId="{91A580F2-813B-8E40-8BBB-A8226EA56EA4}" destId="{06A84076-9B3B-BF48-90C2-932E6A966ED3}" srcOrd="0" destOrd="0" presId="urn:microsoft.com/office/officeart/2005/8/layout/hList6"/>
    <dgm:cxn modelId="{F97B558A-C674-E843-9561-406E0639DE57}" type="presOf" srcId="{F7691D72-8594-7E42-8420-ABD72BD655AD}" destId="{45D7B914-4B32-D54C-8799-461121A43920}" srcOrd="0" destOrd="1" presId="urn:microsoft.com/office/officeart/2005/8/layout/hList6"/>
    <dgm:cxn modelId="{761B8190-1FBA-0A4C-B11A-C0B8C4AFA0B8}" type="presOf" srcId="{2926E705-38CB-AA43-B146-B0DA9F5C179A}" destId="{06A84076-9B3B-BF48-90C2-932E6A966ED3}" srcOrd="0" destOrd="2" presId="urn:microsoft.com/office/officeart/2005/8/layout/hList6"/>
    <dgm:cxn modelId="{14A9A497-29AD-A547-9F3A-6C6358F542CC}" srcId="{7CE3C45B-C4E7-5E4D-8E15-F9EFF1CF201B}" destId="{11CD627F-D194-AE49-B8E3-A382815A9562}" srcOrd="1" destOrd="0" parTransId="{27EFD99C-05DD-6E4C-A5FE-D420A2F64034}" sibTransId="{6A2B89EB-2453-4E4D-8315-A6B5E1367AA7}"/>
    <dgm:cxn modelId="{9D7D759C-12DA-2348-9D50-441BFDE42E1E}" srcId="{12B14B1F-7B63-7642-AB83-548209F98A04}" destId="{F1696167-16D8-8345-97F9-8FE1D12E5FAE}" srcOrd="3" destOrd="0" parTransId="{126DF557-EF64-D744-A242-92E8C0C306AE}" sibTransId="{7B6A1D5E-4D99-1343-9DE0-3B75E65930E1}"/>
    <dgm:cxn modelId="{28BB3CA3-E190-2545-A963-DAF2A2116445}" type="presOf" srcId="{6FA4B60C-8C55-C748-84F7-F002A8263A4F}" destId="{4CF7EDF9-1EF1-4847-9248-BDB61432A3C5}" srcOrd="0" destOrd="6" presId="urn:microsoft.com/office/officeart/2005/8/layout/hList6"/>
    <dgm:cxn modelId="{D64199B3-94C6-3242-8475-1CB82729E0FC}" type="presOf" srcId="{7CE3C45B-C4E7-5E4D-8E15-F9EFF1CF201B}" destId="{2D5D8EE3-A709-6D46-A5BA-95DAA47C934D}" srcOrd="0" destOrd="0" presId="urn:microsoft.com/office/officeart/2005/8/layout/hList6"/>
    <dgm:cxn modelId="{BF972FBA-8B9F-2F4D-A720-FD6A7BC5A422}" type="presOf" srcId="{F1696167-16D8-8345-97F9-8FE1D12E5FAE}" destId="{4CF7EDF9-1EF1-4847-9248-BDB61432A3C5}" srcOrd="0" destOrd="4" presId="urn:microsoft.com/office/officeart/2005/8/layout/hList6"/>
    <dgm:cxn modelId="{A433DAC0-D4B6-0840-8B92-90A39AF2C717}" type="presOf" srcId="{11CD627F-D194-AE49-B8E3-A382815A9562}" destId="{45D7B914-4B32-D54C-8799-461121A43920}" srcOrd="0" destOrd="0" presId="urn:microsoft.com/office/officeart/2005/8/layout/hList6"/>
    <dgm:cxn modelId="{D49A69CC-01B6-1B43-A7D9-7C6124A6FEB5}" srcId="{12B14B1F-7B63-7642-AB83-548209F98A04}" destId="{40DAA9EA-E992-0D4B-9AD6-82DC3F485801}" srcOrd="0" destOrd="0" parTransId="{A1818808-55E5-9945-BCFA-4D0B2EB05065}" sibTransId="{67ADAA9B-7D9E-694D-A653-CDAE86B18B05}"/>
    <dgm:cxn modelId="{C43F78CD-9C9B-0247-9EFF-8BEEE6725E92}" srcId="{12B14B1F-7B63-7642-AB83-548209F98A04}" destId="{303A82E3-6D40-F84A-B89A-397DC7E8DDF8}" srcOrd="1" destOrd="0" parTransId="{BEA7C815-0092-E64F-8346-552DDFEB8762}" sibTransId="{508F3366-2030-0A44-93A1-A53DC2CB7884}"/>
    <dgm:cxn modelId="{03BE63CE-9C6B-944C-B8DE-BAAE9D9A5BA0}" type="presOf" srcId="{6B21C822-F54A-5F4D-9DBB-83F1F7E2ACA8}" destId="{06A84076-9B3B-BF48-90C2-932E6A966ED3}" srcOrd="0" destOrd="3" presId="urn:microsoft.com/office/officeart/2005/8/layout/hList6"/>
    <dgm:cxn modelId="{71DF5EE6-6B2E-2F4E-B807-DCA4DE97758A}" srcId="{11CD627F-D194-AE49-B8E3-A382815A9562}" destId="{F7029FD4-F603-4A4E-9FC1-9D87EC638F2D}" srcOrd="2" destOrd="0" parTransId="{1D2D0D50-5486-DD4B-9B7F-9F1440EE7B49}" sibTransId="{5B916CB5-5A1A-C44B-A367-EC6EE81E11E9}"/>
    <dgm:cxn modelId="{384BF2EA-AC3A-5641-B8A0-DE984D3C51FE}" type="presOf" srcId="{40DAA9EA-E992-0D4B-9AD6-82DC3F485801}" destId="{4CF7EDF9-1EF1-4847-9248-BDB61432A3C5}" srcOrd="0" destOrd="1" presId="urn:microsoft.com/office/officeart/2005/8/layout/hList6"/>
    <dgm:cxn modelId="{C331A9F1-4B0C-134D-947B-52E748A843C3}" srcId="{11CD627F-D194-AE49-B8E3-A382815A9562}" destId="{2270FEEF-57DA-514B-B7D1-839306CC45A4}" srcOrd="1" destOrd="0" parTransId="{862BBC09-4208-454F-9163-B8BE3D9BA41B}" sibTransId="{8B182045-904D-8943-8D41-2B1974DB7BED}"/>
    <dgm:cxn modelId="{ED525EF7-2B26-D649-A5E8-D0EFD5B5EB4E}" srcId="{91A580F2-813B-8E40-8BBB-A8226EA56EA4}" destId="{F4949E70-7A00-6B44-B9DA-7222F1B3AD4B}" srcOrd="0" destOrd="0" parTransId="{0CD78071-A322-B84F-B22A-03F9A31EF953}" sibTransId="{1E38225D-CBF3-8D47-9AB3-CB5D2235781B}"/>
    <dgm:cxn modelId="{201CFEFB-C3D9-3F4B-8A0E-EA7ADC743AA4}" type="presOf" srcId="{A8145942-DB61-B143-A950-59756FBB4BB7}" destId="{4CF7EDF9-1EF1-4847-9248-BDB61432A3C5}" srcOrd="0" destOrd="5" presId="urn:microsoft.com/office/officeart/2005/8/layout/hList6"/>
    <dgm:cxn modelId="{25B50440-0B3B-4041-858D-FEA6A67E6A2F}" type="presParOf" srcId="{2D5D8EE3-A709-6D46-A5BA-95DAA47C934D}" destId="{06A84076-9B3B-BF48-90C2-932E6A966ED3}" srcOrd="0" destOrd="0" presId="urn:microsoft.com/office/officeart/2005/8/layout/hList6"/>
    <dgm:cxn modelId="{A7D9610A-1AE6-A94B-A8D8-5CB80602A96A}" type="presParOf" srcId="{2D5D8EE3-A709-6D46-A5BA-95DAA47C934D}" destId="{1593AAD0-8DCF-3041-879A-2FB617F226B5}" srcOrd="1" destOrd="0" presId="urn:microsoft.com/office/officeart/2005/8/layout/hList6"/>
    <dgm:cxn modelId="{6B9F5984-B870-F44D-A1E7-091383CAE6DE}" type="presParOf" srcId="{2D5D8EE3-A709-6D46-A5BA-95DAA47C934D}" destId="{45D7B914-4B32-D54C-8799-461121A43920}" srcOrd="2" destOrd="0" presId="urn:microsoft.com/office/officeart/2005/8/layout/hList6"/>
    <dgm:cxn modelId="{6285AA7E-6EE4-F54B-B521-02710A6C5FA7}" type="presParOf" srcId="{2D5D8EE3-A709-6D46-A5BA-95DAA47C934D}" destId="{797B9780-E1A2-BD45-AE91-B7197B2100F8}" srcOrd="3" destOrd="0" presId="urn:microsoft.com/office/officeart/2005/8/layout/hList6"/>
    <dgm:cxn modelId="{E8E2036D-5655-C74C-9BB9-BB6E2F5F0485}" type="presParOf" srcId="{2D5D8EE3-A709-6D46-A5BA-95DAA47C934D}" destId="{4CF7EDF9-1EF1-4847-9248-BDB61432A3C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AF9F5B-FBD3-404F-84F8-F21BB10C4D5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EA934-21AB-A94C-A3BA-E58CD4BB61DC}">
      <dgm:prSet phldrT="[Text]"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Service Types</a:t>
          </a:r>
        </a:p>
      </dgm:t>
    </dgm:pt>
    <dgm:pt modelId="{6DBF872B-94B6-4F40-9721-9504BB76A72C}" type="parTrans" cxnId="{085583D0-6949-1F46-9BC4-418434766D4F}">
      <dgm:prSet/>
      <dgm:spPr/>
      <dgm:t>
        <a:bodyPr/>
        <a:lstStyle/>
        <a:p>
          <a:endParaRPr lang="en-US"/>
        </a:p>
      </dgm:t>
    </dgm:pt>
    <dgm:pt modelId="{A170EB81-9C64-5445-9946-1608C5D24D56}" type="sibTrans" cxnId="{085583D0-6949-1F46-9BC4-418434766D4F}">
      <dgm:prSet/>
      <dgm:spPr/>
      <dgm:t>
        <a:bodyPr/>
        <a:lstStyle/>
        <a:p>
          <a:endParaRPr lang="en-US"/>
        </a:p>
      </dgm:t>
    </dgm:pt>
    <dgm:pt modelId="{69C5D14D-18A6-1049-8275-81445DDFC3DC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Infrastructure-as-a-Service (IaaS)</a:t>
          </a:r>
        </a:p>
      </dgm:t>
    </dgm:pt>
    <dgm:pt modelId="{796D99C1-05A3-9942-9BAC-007F2ECD13A5}" type="parTrans" cxnId="{8AEB637A-37D6-6C41-878D-BC5A6AF428AB}">
      <dgm:prSet/>
      <dgm:spPr/>
      <dgm:t>
        <a:bodyPr/>
        <a:lstStyle/>
        <a:p>
          <a:endParaRPr lang="en-US"/>
        </a:p>
      </dgm:t>
    </dgm:pt>
    <dgm:pt modelId="{F7714DFE-B935-0444-A3AB-E545F6A44FC6}" type="sibTrans" cxnId="{8AEB637A-37D6-6C41-878D-BC5A6AF428AB}">
      <dgm:prSet/>
      <dgm:spPr/>
      <dgm:t>
        <a:bodyPr/>
        <a:lstStyle/>
        <a:p>
          <a:endParaRPr lang="en-US"/>
        </a:p>
      </dgm:t>
    </dgm:pt>
    <dgm:pt modelId="{C8795A3F-8F6A-604B-BB0C-3007FBC79D5E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Software-as-a-Service (SaaS)</a:t>
          </a:r>
        </a:p>
      </dgm:t>
    </dgm:pt>
    <dgm:pt modelId="{D585EAC9-B56A-3845-99AA-BC6B8B0180A8}" type="parTrans" cxnId="{E5947253-5A56-2C42-8523-97D5AF90F2F6}">
      <dgm:prSet/>
      <dgm:spPr/>
      <dgm:t>
        <a:bodyPr/>
        <a:lstStyle/>
        <a:p>
          <a:endParaRPr lang="en-US"/>
        </a:p>
      </dgm:t>
    </dgm:pt>
    <dgm:pt modelId="{3373DDAD-ECA2-9B46-84E9-8ED8A6146E44}" type="sibTrans" cxnId="{E5947253-5A56-2C42-8523-97D5AF90F2F6}">
      <dgm:prSet/>
      <dgm:spPr/>
      <dgm:t>
        <a:bodyPr/>
        <a:lstStyle/>
        <a:p>
          <a:endParaRPr lang="en-US"/>
        </a:p>
      </dgm:t>
    </dgm:pt>
    <dgm:pt modelId="{9F8FC021-4527-C44B-9280-023C921AB6BE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Cloud Models</a:t>
          </a:r>
        </a:p>
      </dgm:t>
    </dgm:pt>
    <dgm:pt modelId="{35415113-E4F2-E94C-91A7-AE28DDE339C3}" type="parTrans" cxnId="{C68F83BE-82D4-1840-8934-D52397E50D91}">
      <dgm:prSet/>
      <dgm:spPr/>
      <dgm:t>
        <a:bodyPr/>
        <a:lstStyle/>
        <a:p>
          <a:endParaRPr lang="en-US"/>
        </a:p>
      </dgm:t>
    </dgm:pt>
    <dgm:pt modelId="{8B589DEC-5F43-7942-8332-F9C274BDB510}" type="sibTrans" cxnId="{C68F83BE-82D4-1840-8934-D52397E50D91}">
      <dgm:prSet/>
      <dgm:spPr/>
      <dgm:t>
        <a:bodyPr/>
        <a:lstStyle/>
        <a:p>
          <a:endParaRPr lang="en-US"/>
        </a:p>
      </dgm:t>
    </dgm:pt>
    <dgm:pt modelId="{524B51A5-2FF2-504E-B457-ED95D911071C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Public</a:t>
          </a:r>
        </a:p>
      </dgm:t>
    </dgm:pt>
    <dgm:pt modelId="{22332CAC-667F-904D-9FC1-578BDCA465AE}" type="parTrans" cxnId="{F96296D5-93F5-A54A-89BE-E3A2C59277D8}">
      <dgm:prSet/>
      <dgm:spPr/>
      <dgm:t>
        <a:bodyPr/>
        <a:lstStyle/>
        <a:p>
          <a:endParaRPr lang="en-US"/>
        </a:p>
      </dgm:t>
    </dgm:pt>
    <dgm:pt modelId="{B4DE857F-3BD1-8D46-A062-36E2BD6946BE}" type="sibTrans" cxnId="{F96296D5-93F5-A54A-89BE-E3A2C59277D8}">
      <dgm:prSet/>
      <dgm:spPr/>
      <dgm:t>
        <a:bodyPr/>
        <a:lstStyle/>
        <a:p>
          <a:endParaRPr lang="en-US"/>
        </a:p>
      </dgm:t>
    </dgm:pt>
    <dgm:pt modelId="{6909F4BD-1A7B-E04A-B867-229FFE146E2E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Private</a:t>
          </a:r>
        </a:p>
      </dgm:t>
    </dgm:pt>
    <dgm:pt modelId="{6E2145FE-ABB0-064C-B3DF-77BB4A8D3950}" type="parTrans" cxnId="{79FA4D97-8934-0B41-A6A8-AB1A0CCDB418}">
      <dgm:prSet/>
      <dgm:spPr/>
      <dgm:t>
        <a:bodyPr/>
        <a:lstStyle/>
        <a:p>
          <a:endParaRPr lang="en-US"/>
        </a:p>
      </dgm:t>
    </dgm:pt>
    <dgm:pt modelId="{6D805F19-27EC-6045-9CB5-321570C8ECB1}" type="sibTrans" cxnId="{79FA4D97-8934-0B41-A6A8-AB1A0CCDB418}">
      <dgm:prSet/>
      <dgm:spPr/>
      <dgm:t>
        <a:bodyPr/>
        <a:lstStyle/>
        <a:p>
          <a:endParaRPr lang="en-US"/>
        </a:p>
      </dgm:t>
    </dgm:pt>
    <dgm:pt modelId="{CE567995-DB42-0E42-8754-ED61081447E6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Major Cloud APIs</a:t>
          </a:r>
        </a:p>
      </dgm:t>
    </dgm:pt>
    <dgm:pt modelId="{575AE822-D4E2-9043-911C-1731F3B1FEC8}" type="parTrans" cxnId="{C9794D52-C19D-5A4F-BD26-2C22093DB13D}">
      <dgm:prSet/>
      <dgm:spPr/>
      <dgm:t>
        <a:bodyPr/>
        <a:lstStyle/>
        <a:p>
          <a:endParaRPr lang="en-US"/>
        </a:p>
      </dgm:t>
    </dgm:pt>
    <dgm:pt modelId="{4B8B7BC9-EA52-6C44-BF3C-5A95C06569ED}" type="sibTrans" cxnId="{C9794D52-C19D-5A4F-BD26-2C22093DB13D}">
      <dgm:prSet/>
      <dgm:spPr/>
      <dgm:t>
        <a:bodyPr/>
        <a:lstStyle/>
        <a:p>
          <a:endParaRPr lang="en-US"/>
        </a:p>
      </dgm:t>
    </dgm:pt>
    <dgm:pt modelId="{E056C498-B18A-4448-9A17-7353B1AA49E2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Platform-as-a-Service (PaaS)</a:t>
          </a:r>
        </a:p>
      </dgm:t>
    </dgm:pt>
    <dgm:pt modelId="{4FCB17A7-5F77-6242-96D5-0325744961B4}" type="parTrans" cxnId="{6FED2FB2-FE88-F240-A967-677026C1175D}">
      <dgm:prSet/>
      <dgm:spPr/>
      <dgm:t>
        <a:bodyPr/>
        <a:lstStyle/>
        <a:p>
          <a:endParaRPr lang="en-US"/>
        </a:p>
      </dgm:t>
    </dgm:pt>
    <dgm:pt modelId="{3D310643-731C-BD44-AA6E-E87E7A03B600}" type="sibTrans" cxnId="{6FED2FB2-FE88-F240-A967-677026C1175D}">
      <dgm:prSet/>
      <dgm:spPr/>
      <dgm:t>
        <a:bodyPr/>
        <a:lstStyle/>
        <a:p>
          <a:endParaRPr lang="en-US"/>
        </a:p>
      </dgm:t>
    </dgm:pt>
    <dgm:pt modelId="{EB62F08F-5B26-CA40-9F42-653CFBDD196F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Hybrid</a:t>
          </a:r>
        </a:p>
      </dgm:t>
    </dgm:pt>
    <dgm:pt modelId="{6421A62D-4DA6-AC46-AAD9-E50376F012AD}" type="parTrans" cxnId="{0DC6DA9E-A6F2-E349-B60A-4B15E1A8C86D}">
      <dgm:prSet/>
      <dgm:spPr/>
      <dgm:t>
        <a:bodyPr/>
        <a:lstStyle/>
        <a:p>
          <a:endParaRPr lang="en-US"/>
        </a:p>
      </dgm:t>
    </dgm:pt>
    <dgm:pt modelId="{2FCA34AC-5783-9443-8D1C-2AF07C606BAD}" type="sibTrans" cxnId="{0DC6DA9E-A6F2-E349-B60A-4B15E1A8C86D}">
      <dgm:prSet/>
      <dgm:spPr/>
      <dgm:t>
        <a:bodyPr/>
        <a:lstStyle/>
        <a:p>
          <a:endParaRPr lang="en-US"/>
        </a:p>
      </dgm:t>
    </dgm:pt>
    <dgm:pt modelId="{7D6D40C4-1D14-CA49-B985-8C62B9C3EC16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Azure</a:t>
          </a:r>
        </a:p>
      </dgm:t>
    </dgm:pt>
    <dgm:pt modelId="{0E6986AC-319F-5B42-874C-04CD4A24EB78}" type="parTrans" cxnId="{F23E9DDF-32DE-BE4D-B1F8-72B7A3A2CA02}">
      <dgm:prSet/>
      <dgm:spPr/>
      <dgm:t>
        <a:bodyPr/>
        <a:lstStyle/>
        <a:p>
          <a:endParaRPr lang="en-US"/>
        </a:p>
      </dgm:t>
    </dgm:pt>
    <dgm:pt modelId="{9E8E9C59-8F71-984C-9C75-3AE1E9C20229}" type="sibTrans" cxnId="{F23E9DDF-32DE-BE4D-B1F8-72B7A3A2CA02}">
      <dgm:prSet/>
      <dgm:spPr/>
      <dgm:t>
        <a:bodyPr/>
        <a:lstStyle/>
        <a:p>
          <a:endParaRPr lang="en-US"/>
        </a:p>
      </dgm:t>
    </dgm:pt>
    <dgm:pt modelId="{78AAEFD4-FEAC-B645-B1B1-53CC9992365A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AWS (Watson)</a:t>
          </a:r>
        </a:p>
      </dgm:t>
    </dgm:pt>
    <dgm:pt modelId="{7B99E7D9-86D3-8246-9997-7C3B2CEAB100}" type="parTrans" cxnId="{5053889F-1E3C-F547-ABC5-5AF2AA938116}">
      <dgm:prSet/>
      <dgm:spPr/>
      <dgm:t>
        <a:bodyPr/>
        <a:lstStyle/>
        <a:p>
          <a:endParaRPr lang="en-US"/>
        </a:p>
      </dgm:t>
    </dgm:pt>
    <dgm:pt modelId="{3924F54E-B25A-0642-9257-A563490574D0}" type="sibTrans" cxnId="{5053889F-1E3C-F547-ABC5-5AF2AA938116}">
      <dgm:prSet/>
      <dgm:spPr/>
      <dgm:t>
        <a:bodyPr/>
        <a:lstStyle/>
        <a:p>
          <a:endParaRPr lang="en-US"/>
        </a:p>
      </dgm:t>
    </dgm:pt>
    <dgm:pt modelId="{A9730DE1-088D-BB42-A9A3-E3544E9FC222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GCP</a:t>
          </a:r>
        </a:p>
      </dgm:t>
    </dgm:pt>
    <dgm:pt modelId="{B2C69A4D-CDFC-4044-971D-A5D8F98AC219}" type="parTrans" cxnId="{EC298608-AD89-A642-8CD2-EBB49076A73B}">
      <dgm:prSet/>
      <dgm:spPr/>
      <dgm:t>
        <a:bodyPr/>
        <a:lstStyle/>
        <a:p>
          <a:endParaRPr lang="en-US"/>
        </a:p>
      </dgm:t>
    </dgm:pt>
    <dgm:pt modelId="{4F9208C7-2E49-B844-91A5-424F1948D249}" type="sibTrans" cxnId="{EC298608-AD89-A642-8CD2-EBB49076A73B}">
      <dgm:prSet/>
      <dgm:spPr/>
      <dgm:t>
        <a:bodyPr/>
        <a:lstStyle/>
        <a:p>
          <a:endParaRPr lang="en-US"/>
        </a:p>
      </dgm:t>
    </dgm:pt>
    <dgm:pt modelId="{703A36E6-FCC0-D242-8E65-A4A72D042B28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2CAE7373-AC41-F14F-BC06-2B71A1712BDB}" type="parTrans" cxnId="{04ACA181-2546-AF43-B0E2-95FBFBA95D9E}">
      <dgm:prSet/>
      <dgm:spPr/>
      <dgm:t>
        <a:bodyPr/>
        <a:lstStyle/>
        <a:p>
          <a:endParaRPr lang="en-US"/>
        </a:p>
      </dgm:t>
    </dgm:pt>
    <dgm:pt modelId="{91032535-1188-1D48-A01E-36BC7AEFBE26}" type="sibTrans" cxnId="{04ACA181-2546-AF43-B0E2-95FBFBA95D9E}">
      <dgm:prSet/>
      <dgm:spPr/>
      <dgm:t>
        <a:bodyPr/>
        <a:lstStyle/>
        <a:p>
          <a:endParaRPr lang="en-US"/>
        </a:p>
      </dgm:t>
    </dgm:pt>
    <dgm:pt modelId="{6FD4A50C-22CC-CF4D-B06B-FAF1A00DAF72}">
      <dgm:prSet phldrT="[Text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en-US" dirty="0"/>
            <a:t>IBM CLOUD (Bluemix)</a:t>
          </a:r>
        </a:p>
      </dgm:t>
    </dgm:pt>
    <dgm:pt modelId="{CDDE5C10-30EC-FC46-8252-4442AAB1521C}" type="parTrans" cxnId="{CAE7B251-9214-D84D-B537-FF1FE09694ED}">
      <dgm:prSet/>
      <dgm:spPr/>
      <dgm:t>
        <a:bodyPr/>
        <a:lstStyle/>
        <a:p>
          <a:endParaRPr lang="en-US"/>
        </a:p>
      </dgm:t>
    </dgm:pt>
    <dgm:pt modelId="{E5D6A158-9B65-484F-B2C6-873098957091}" type="sibTrans" cxnId="{CAE7B251-9214-D84D-B537-FF1FE09694ED}">
      <dgm:prSet/>
      <dgm:spPr/>
      <dgm:t>
        <a:bodyPr/>
        <a:lstStyle/>
        <a:p>
          <a:endParaRPr lang="en-US"/>
        </a:p>
      </dgm:t>
    </dgm:pt>
    <dgm:pt modelId="{A7885940-93BA-3845-A190-7799CC937DFD}" type="pres">
      <dgm:prSet presAssocID="{88AF9F5B-FBD3-404F-84F8-F21BB10C4D5A}" presName="Name0" presStyleCnt="0">
        <dgm:presLayoutVars>
          <dgm:dir/>
          <dgm:animLvl val="lvl"/>
          <dgm:resizeHandles val="exact"/>
        </dgm:presLayoutVars>
      </dgm:prSet>
      <dgm:spPr/>
    </dgm:pt>
    <dgm:pt modelId="{831435BA-82F5-2740-931C-F9E619424D7F}" type="pres">
      <dgm:prSet presAssocID="{A18EA934-21AB-A94C-A3BA-E58CD4BB61DC}" presName="composite" presStyleCnt="0"/>
      <dgm:spPr/>
    </dgm:pt>
    <dgm:pt modelId="{D3F80FDD-92F4-864D-BBF6-2A396340B9F8}" type="pres">
      <dgm:prSet presAssocID="{A18EA934-21AB-A94C-A3BA-E58CD4BB61D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DA9C47F-F310-CB43-95CD-B08A1C95CCB5}" type="pres">
      <dgm:prSet presAssocID="{A18EA934-21AB-A94C-A3BA-E58CD4BB61DC}" presName="desTx" presStyleLbl="alignAccFollowNode1" presStyleIdx="0" presStyleCnt="3">
        <dgm:presLayoutVars>
          <dgm:bulletEnabled val="1"/>
        </dgm:presLayoutVars>
      </dgm:prSet>
      <dgm:spPr/>
    </dgm:pt>
    <dgm:pt modelId="{9E9D77B7-6EAC-F94F-8F3F-FB16647DD4FE}" type="pres">
      <dgm:prSet presAssocID="{A170EB81-9C64-5445-9946-1608C5D24D56}" presName="space" presStyleCnt="0"/>
      <dgm:spPr/>
    </dgm:pt>
    <dgm:pt modelId="{A878E748-CB7B-124F-AEE6-F45E33DCBD33}" type="pres">
      <dgm:prSet presAssocID="{9F8FC021-4527-C44B-9280-023C921AB6BE}" presName="composite" presStyleCnt="0"/>
      <dgm:spPr/>
    </dgm:pt>
    <dgm:pt modelId="{AA465E3F-CE15-8145-98F9-D6163B638A73}" type="pres">
      <dgm:prSet presAssocID="{9F8FC021-4527-C44B-9280-023C921AB6B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CE2D08C-9387-AF4D-8E6A-182CD2C48A3D}" type="pres">
      <dgm:prSet presAssocID="{9F8FC021-4527-C44B-9280-023C921AB6BE}" presName="desTx" presStyleLbl="alignAccFollowNode1" presStyleIdx="1" presStyleCnt="3">
        <dgm:presLayoutVars>
          <dgm:bulletEnabled val="1"/>
        </dgm:presLayoutVars>
      </dgm:prSet>
      <dgm:spPr/>
    </dgm:pt>
    <dgm:pt modelId="{032B46F2-9057-B14F-AD2E-AE0428674EB3}" type="pres">
      <dgm:prSet presAssocID="{8B589DEC-5F43-7942-8332-F9C274BDB510}" presName="space" presStyleCnt="0"/>
      <dgm:spPr/>
    </dgm:pt>
    <dgm:pt modelId="{E8A97158-C9A4-B842-BE1E-88D3080E1A77}" type="pres">
      <dgm:prSet presAssocID="{CE567995-DB42-0E42-8754-ED61081447E6}" presName="composite" presStyleCnt="0"/>
      <dgm:spPr/>
    </dgm:pt>
    <dgm:pt modelId="{7B2A8559-E877-DB42-B10B-D784857982FC}" type="pres">
      <dgm:prSet presAssocID="{CE567995-DB42-0E42-8754-ED61081447E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AD05DAB-BE1E-EE44-8E97-3850DC896AC4}" type="pres">
      <dgm:prSet presAssocID="{CE567995-DB42-0E42-8754-ED61081447E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F4F4A01-72DD-0842-8440-A167514A61DA}" type="presOf" srcId="{E056C498-B18A-4448-9A17-7353B1AA49E2}" destId="{0DA9C47F-F310-CB43-95CD-B08A1C95CCB5}" srcOrd="0" destOrd="1" presId="urn:microsoft.com/office/officeart/2005/8/layout/hList1"/>
    <dgm:cxn modelId="{EC298608-AD89-A642-8CD2-EBB49076A73B}" srcId="{CE567995-DB42-0E42-8754-ED61081447E6}" destId="{A9730DE1-088D-BB42-A9A3-E3544E9FC222}" srcOrd="2" destOrd="0" parTransId="{B2C69A4D-CDFC-4044-971D-A5D8F98AC219}" sibTransId="{4F9208C7-2E49-B844-91A5-424F1948D249}"/>
    <dgm:cxn modelId="{6D34310C-936A-834B-99CB-773BF8D95147}" type="presOf" srcId="{88AF9F5B-FBD3-404F-84F8-F21BB10C4D5A}" destId="{A7885940-93BA-3845-A190-7799CC937DFD}" srcOrd="0" destOrd="0" presId="urn:microsoft.com/office/officeart/2005/8/layout/hList1"/>
    <dgm:cxn modelId="{D97BEE0C-47EC-6F4A-9624-7CF5FA251951}" type="presOf" srcId="{524B51A5-2FF2-504E-B457-ED95D911071C}" destId="{7CE2D08C-9387-AF4D-8E6A-182CD2C48A3D}" srcOrd="0" destOrd="0" presId="urn:microsoft.com/office/officeart/2005/8/layout/hList1"/>
    <dgm:cxn modelId="{53AB252B-53EE-7F40-857B-B256C2989E3F}" type="presOf" srcId="{A18EA934-21AB-A94C-A3BA-E58CD4BB61DC}" destId="{D3F80FDD-92F4-864D-BBF6-2A396340B9F8}" srcOrd="0" destOrd="0" presId="urn:microsoft.com/office/officeart/2005/8/layout/hList1"/>
    <dgm:cxn modelId="{9F743436-2742-5040-852D-A9D737C23F5E}" type="presOf" srcId="{6FD4A50C-22CC-CF4D-B06B-FAF1A00DAF72}" destId="{8AD05DAB-BE1E-EE44-8E97-3850DC896AC4}" srcOrd="0" destOrd="3" presId="urn:microsoft.com/office/officeart/2005/8/layout/hList1"/>
    <dgm:cxn modelId="{D669FF4E-59CA-0B41-85CE-17DD7BB564AF}" type="presOf" srcId="{69C5D14D-18A6-1049-8275-81445DDFC3DC}" destId="{0DA9C47F-F310-CB43-95CD-B08A1C95CCB5}" srcOrd="0" destOrd="0" presId="urn:microsoft.com/office/officeart/2005/8/layout/hList1"/>
    <dgm:cxn modelId="{CAE7B251-9214-D84D-B537-FF1FE09694ED}" srcId="{CE567995-DB42-0E42-8754-ED61081447E6}" destId="{6FD4A50C-22CC-CF4D-B06B-FAF1A00DAF72}" srcOrd="3" destOrd="0" parTransId="{CDDE5C10-30EC-FC46-8252-4442AAB1521C}" sibTransId="{E5D6A158-9B65-484F-B2C6-873098957091}"/>
    <dgm:cxn modelId="{C9794D52-C19D-5A4F-BD26-2C22093DB13D}" srcId="{88AF9F5B-FBD3-404F-84F8-F21BB10C4D5A}" destId="{CE567995-DB42-0E42-8754-ED61081447E6}" srcOrd="2" destOrd="0" parTransId="{575AE822-D4E2-9043-911C-1731F3B1FEC8}" sibTransId="{4B8B7BC9-EA52-6C44-BF3C-5A95C06569ED}"/>
    <dgm:cxn modelId="{E5947253-5A56-2C42-8523-97D5AF90F2F6}" srcId="{A18EA934-21AB-A94C-A3BA-E58CD4BB61DC}" destId="{C8795A3F-8F6A-604B-BB0C-3007FBC79D5E}" srcOrd="2" destOrd="0" parTransId="{D585EAC9-B56A-3845-99AA-BC6B8B0180A8}" sibTransId="{3373DDAD-ECA2-9B46-84E9-8ED8A6146E44}"/>
    <dgm:cxn modelId="{1787EE57-7146-574D-8261-D5401E68DB37}" type="presOf" srcId="{78AAEFD4-FEAC-B645-B1B1-53CC9992365A}" destId="{8AD05DAB-BE1E-EE44-8E97-3850DC896AC4}" srcOrd="0" destOrd="1" presId="urn:microsoft.com/office/officeart/2005/8/layout/hList1"/>
    <dgm:cxn modelId="{70108374-3F17-DC49-BC2B-3E94221F2A7C}" type="presOf" srcId="{CE567995-DB42-0E42-8754-ED61081447E6}" destId="{7B2A8559-E877-DB42-B10B-D784857982FC}" srcOrd="0" destOrd="0" presId="urn:microsoft.com/office/officeart/2005/8/layout/hList1"/>
    <dgm:cxn modelId="{8AEB637A-37D6-6C41-878D-BC5A6AF428AB}" srcId="{A18EA934-21AB-A94C-A3BA-E58CD4BB61DC}" destId="{69C5D14D-18A6-1049-8275-81445DDFC3DC}" srcOrd="0" destOrd="0" parTransId="{796D99C1-05A3-9942-9BAC-007F2ECD13A5}" sibTransId="{F7714DFE-B935-0444-A3AB-E545F6A44FC6}"/>
    <dgm:cxn modelId="{04ACA181-2546-AF43-B0E2-95FBFBA95D9E}" srcId="{CE567995-DB42-0E42-8754-ED61081447E6}" destId="{703A36E6-FCC0-D242-8E65-A4A72D042B28}" srcOrd="4" destOrd="0" parTransId="{2CAE7373-AC41-F14F-BC06-2B71A1712BDB}" sibTransId="{91032535-1188-1D48-A01E-36BC7AEFBE26}"/>
    <dgm:cxn modelId="{34FC2792-E8D3-4243-BBC0-D8536AFDDA2A}" type="presOf" srcId="{9F8FC021-4527-C44B-9280-023C921AB6BE}" destId="{AA465E3F-CE15-8145-98F9-D6163B638A73}" srcOrd="0" destOrd="0" presId="urn:microsoft.com/office/officeart/2005/8/layout/hList1"/>
    <dgm:cxn modelId="{79FA4D97-8934-0B41-A6A8-AB1A0CCDB418}" srcId="{9F8FC021-4527-C44B-9280-023C921AB6BE}" destId="{6909F4BD-1A7B-E04A-B867-229FFE146E2E}" srcOrd="1" destOrd="0" parTransId="{6E2145FE-ABB0-064C-B3DF-77BB4A8D3950}" sibTransId="{6D805F19-27EC-6045-9CB5-321570C8ECB1}"/>
    <dgm:cxn modelId="{0DC6DA9E-A6F2-E349-B60A-4B15E1A8C86D}" srcId="{9F8FC021-4527-C44B-9280-023C921AB6BE}" destId="{EB62F08F-5B26-CA40-9F42-653CFBDD196F}" srcOrd="2" destOrd="0" parTransId="{6421A62D-4DA6-AC46-AAD9-E50376F012AD}" sibTransId="{2FCA34AC-5783-9443-8D1C-2AF07C606BAD}"/>
    <dgm:cxn modelId="{5053889F-1E3C-F547-ABC5-5AF2AA938116}" srcId="{CE567995-DB42-0E42-8754-ED61081447E6}" destId="{78AAEFD4-FEAC-B645-B1B1-53CC9992365A}" srcOrd="1" destOrd="0" parTransId="{7B99E7D9-86D3-8246-9997-7C3B2CEAB100}" sibTransId="{3924F54E-B25A-0642-9257-A563490574D0}"/>
    <dgm:cxn modelId="{4B9641A8-A9BA-324E-A6FA-E313B18964FC}" type="presOf" srcId="{EB62F08F-5B26-CA40-9F42-653CFBDD196F}" destId="{7CE2D08C-9387-AF4D-8E6A-182CD2C48A3D}" srcOrd="0" destOrd="2" presId="urn:microsoft.com/office/officeart/2005/8/layout/hList1"/>
    <dgm:cxn modelId="{032E29B1-4DBE-BC43-B712-749221F3EABC}" type="presOf" srcId="{703A36E6-FCC0-D242-8E65-A4A72D042B28}" destId="{8AD05DAB-BE1E-EE44-8E97-3850DC896AC4}" srcOrd="0" destOrd="4" presId="urn:microsoft.com/office/officeart/2005/8/layout/hList1"/>
    <dgm:cxn modelId="{6FED2FB2-FE88-F240-A967-677026C1175D}" srcId="{A18EA934-21AB-A94C-A3BA-E58CD4BB61DC}" destId="{E056C498-B18A-4448-9A17-7353B1AA49E2}" srcOrd="1" destOrd="0" parTransId="{4FCB17A7-5F77-6242-96D5-0325744961B4}" sibTransId="{3D310643-731C-BD44-AA6E-E87E7A03B600}"/>
    <dgm:cxn modelId="{C68F83BE-82D4-1840-8934-D52397E50D91}" srcId="{88AF9F5B-FBD3-404F-84F8-F21BB10C4D5A}" destId="{9F8FC021-4527-C44B-9280-023C921AB6BE}" srcOrd="1" destOrd="0" parTransId="{35415113-E4F2-E94C-91A7-AE28DDE339C3}" sibTransId="{8B589DEC-5F43-7942-8332-F9C274BDB510}"/>
    <dgm:cxn modelId="{085583D0-6949-1F46-9BC4-418434766D4F}" srcId="{88AF9F5B-FBD3-404F-84F8-F21BB10C4D5A}" destId="{A18EA934-21AB-A94C-A3BA-E58CD4BB61DC}" srcOrd="0" destOrd="0" parTransId="{6DBF872B-94B6-4F40-9721-9504BB76A72C}" sibTransId="{A170EB81-9C64-5445-9946-1608C5D24D56}"/>
    <dgm:cxn modelId="{8F5EABD3-6F0F-1743-9A39-3266349BF231}" type="presOf" srcId="{6909F4BD-1A7B-E04A-B867-229FFE146E2E}" destId="{7CE2D08C-9387-AF4D-8E6A-182CD2C48A3D}" srcOrd="0" destOrd="1" presId="urn:microsoft.com/office/officeart/2005/8/layout/hList1"/>
    <dgm:cxn modelId="{F96296D5-93F5-A54A-89BE-E3A2C59277D8}" srcId="{9F8FC021-4527-C44B-9280-023C921AB6BE}" destId="{524B51A5-2FF2-504E-B457-ED95D911071C}" srcOrd="0" destOrd="0" parTransId="{22332CAC-667F-904D-9FC1-578BDCA465AE}" sibTransId="{B4DE857F-3BD1-8D46-A062-36E2BD6946BE}"/>
    <dgm:cxn modelId="{F23E9DDF-32DE-BE4D-B1F8-72B7A3A2CA02}" srcId="{CE567995-DB42-0E42-8754-ED61081447E6}" destId="{7D6D40C4-1D14-CA49-B985-8C62B9C3EC16}" srcOrd="0" destOrd="0" parTransId="{0E6986AC-319F-5B42-874C-04CD4A24EB78}" sibTransId="{9E8E9C59-8F71-984C-9C75-3AE1E9C20229}"/>
    <dgm:cxn modelId="{A36320EF-E851-AC46-B489-C2B497E46A02}" type="presOf" srcId="{C8795A3F-8F6A-604B-BB0C-3007FBC79D5E}" destId="{0DA9C47F-F310-CB43-95CD-B08A1C95CCB5}" srcOrd="0" destOrd="2" presId="urn:microsoft.com/office/officeart/2005/8/layout/hList1"/>
    <dgm:cxn modelId="{14278FF5-619F-7142-935A-E5716C3D1664}" type="presOf" srcId="{7D6D40C4-1D14-CA49-B985-8C62B9C3EC16}" destId="{8AD05DAB-BE1E-EE44-8E97-3850DC896AC4}" srcOrd="0" destOrd="0" presId="urn:microsoft.com/office/officeart/2005/8/layout/hList1"/>
    <dgm:cxn modelId="{428C86FF-9475-DA44-862B-95DB5EC4483E}" type="presOf" srcId="{A9730DE1-088D-BB42-A9A3-E3544E9FC222}" destId="{8AD05DAB-BE1E-EE44-8E97-3850DC896AC4}" srcOrd="0" destOrd="2" presId="urn:microsoft.com/office/officeart/2005/8/layout/hList1"/>
    <dgm:cxn modelId="{B4A604FF-CC95-224C-88B3-AC254AE4DF14}" type="presParOf" srcId="{A7885940-93BA-3845-A190-7799CC937DFD}" destId="{831435BA-82F5-2740-931C-F9E619424D7F}" srcOrd="0" destOrd="0" presId="urn:microsoft.com/office/officeart/2005/8/layout/hList1"/>
    <dgm:cxn modelId="{0CB5E480-0D18-CC4C-AD60-6E74C3CA14E5}" type="presParOf" srcId="{831435BA-82F5-2740-931C-F9E619424D7F}" destId="{D3F80FDD-92F4-864D-BBF6-2A396340B9F8}" srcOrd="0" destOrd="0" presId="urn:microsoft.com/office/officeart/2005/8/layout/hList1"/>
    <dgm:cxn modelId="{1ECC63E8-0B21-DD45-8433-F77A74C13ABD}" type="presParOf" srcId="{831435BA-82F5-2740-931C-F9E619424D7F}" destId="{0DA9C47F-F310-CB43-95CD-B08A1C95CCB5}" srcOrd="1" destOrd="0" presId="urn:microsoft.com/office/officeart/2005/8/layout/hList1"/>
    <dgm:cxn modelId="{C455BEC5-AAE8-954C-AB57-FB40F759D1E0}" type="presParOf" srcId="{A7885940-93BA-3845-A190-7799CC937DFD}" destId="{9E9D77B7-6EAC-F94F-8F3F-FB16647DD4FE}" srcOrd="1" destOrd="0" presId="urn:microsoft.com/office/officeart/2005/8/layout/hList1"/>
    <dgm:cxn modelId="{5F8D8EB9-490D-B04C-BB8C-026306F13A11}" type="presParOf" srcId="{A7885940-93BA-3845-A190-7799CC937DFD}" destId="{A878E748-CB7B-124F-AEE6-F45E33DCBD33}" srcOrd="2" destOrd="0" presId="urn:microsoft.com/office/officeart/2005/8/layout/hList1"/>
    <dgm:cxn modelId="{2DD8DB10-4B3F-8F44-8BAD-7E3A5C1558A2}" type="presParOf" srcId="{A878E748-CB7B-124F-AEE6-F45E33DCBD33}" destId="{AA465E3F-CE15-8145-98F9-D6163B638A73}" srcOrd="0" destOrd="0" presId="urn:microsoft.com/office/officeart/2005/8/layout/hList1"/>
    <dgm:cxn modelId="{23A670A3-4368-3444-AE2A-65DC327FCBEC}" type="presParOf" srcId="{A878E748-CB7B-124F-AEE6-F45E33DCBD33}" destId="{7CE2D08C-9387-AF4D-8E6A-182CD2C48A3D}" srcOrd="1" destOrd="0" presId="urn:microsoft.com/office/officeart/2005/8/layout/hList1"/>
    <dgm:cxn modelId="{EA61779E-5AC2-2047-A475-04C832804455}" type="presParOf" srcId="{A7885940-93BA-3845-A190-7799CC937DFD}" destId="{032B46F2-9057-B14F-AD2E-AE0428674EB3}" srcOrd="3" destOrd="0" presId="urn:microsoft.com/office/officeart/2005/8/layout/hList1"/>
    <dgm:cxn modelId="{3287D296-B12F-1847-862A-24EF264BC859}" type="presParOf" srcId="{A7885940-93BA-3845-A190-7799CC937DFD}" destId="{E8A97158-C9A4-B842-BE1E-88D3080E1A77}" srcOrd="4" destOrd="0" presId="urn:microsoft.com/office/officeart/2005/8/layout/hList1"/>
    <dgm:cxn modelId="{8A1B64CC-A4CB-F441-AD13-9EE06E3712CF}" type="presParOf" srcId="{E8A97158-C9A4-B842-BE1E-88D3080E1A77}" destId="{7B2A8559-E877-DB42-B10B-D784857982FC}" srcOrd="0" destOrd="0" presId="urn:microsoft.com/office/officeart/2005/8/layout/hList1"/>
    <dgm:cxn modelId="{F200962B-3302-FF4B-9381-4AB37557DE6C}" type="presParOf" srcId="{E8A97158-C9A4-B842-BE1E-88D3080E1A77}" destId="{8AD05DAB-BE1E-EE44-8E97-3850DC896A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E70DF4-F81C-B142-9559-1344156E7236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1642B7-5DC9-134C-8B2D-65D15E495012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2400" b="1" i="1" u="sng" dirty="0"/>
            <a:t>Resources &amp; Needs</a:t>
          </a:r>
        </a:p>
        <a:p>
          <a:r>
            <a:rPr lang="en-US" sz="2000" dirty="0"/>
            <a:t>- Large / Small Enterprises</a:t>
          </a:r>
        </a:p>
        <a:p>
          <a:r>
            <a:rPr lang="en-US" sz="2000" dirty="0"/>
            <a:t>- Government</a:t>
          </a:r>
        </a:p>
        <a:p>
          <a:r>
            <a:rPr lang="en-US" sz="2000" dirty="0"/>
            <a:t>- Yours </a:t>
          </a:r>
        </a:p>
      </dgm:t>
    </dgm:pt>
    <dgm:pt modelId="{95CDA455-CCAA-8543-B785-A61F7A7944F2}" type="parTrans" cxnId="{51F4405A-453F-C841-B62D-5620BB4E1DAA}">
      <dgm:prSet/>
      <dgm:spPr/>
      <dgm:t>
        <a:bodyPr/>
        <a:lstStyle/>
        <a:p>
          <a:endParaRPr lang="en-US"/>
        </a:p>
      </dgm:t>
    </dgm:pt>
    <dgm:pt modelId="{F7044E58-12FE-5242-AB69-7393190701BE}" type="sibTrans" cxnId="{51F4405A-453F-C841-B62D-5620BB4E1DAA}">
      <dgm:prSet/>
      <dgm:spPr/>
      <dgm:t>
        <a:bodyPr/>
        <a:lstStyle/>
        <a:p>
          <a:endParaRPr lang="en-US"/>
        </a:p>
      </dgm:t>
    </dgm:pt>
    <dgm:pt modelId="{97459DCD-C16E-1548-8E4C-24D95D5CA6ED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2500" b="1" i="1" u="sng" dirty="0"/>
            <a:t>Cloud-Computing</a:t>
          </a:r>
        </a:p>
        <a:p>
          <a:r>
            <a:rPr lang="en-US" sz="2000" dirty="0"/>
            <a:t>By Cloud Providers</a:t>
          </a:r>
        </a:p>
      </dgm:t>
    </dgm:pt>
    <dgm:pt modelId="{C7BD6775-14AB-1546-A293-D6A89054084B}" type="parTrans" cxnId="{B02EDB97-3805-BB46-B4AD-9335E68F8250}">
      <dgm:prSet/>
      <dgm:spPr/>
      <dgm:t>
        <a:bodyPr/>
        <a:lstStyle/>
        <a:p>
          <a:endParaRPr lang="en-US"/>
        </a:p>
      </dgm:t>
    </dgm:pt>
    <dgm:pt modelId="{F4E76732-00AE-6441-8DDC-7B0D08244004}" type="sibTrans" cxnId="{B02EDB97-3805-BB46-B4AD-9335E68F8250}">
      <dgm:prSet/>
      <dgm:spPr/>
      <dgm:t>
        <a:bodyPr/>
        <a:lstStyle/>
        <a:p>
          <a:endParaRPr lang="en-US"/>
        </a:p>
      </dgm:t>
    </dgm:pt>
    <dgm:pt modelId="{E5F3E64D-C6A4-E241-8488-C7C25C9FC159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2400" b="1" i="1" u="sng" dirty="0"/>
            <a:t>Creating Virtual-Machines (VMs)</a:t>
          </a:r>
        </a:p>
        <a:p>
          <a:r>
            <a:rPr lang="en-US" sz="2000" dirty="0"/>
            <a:t>- Operating System (Windows, Linux)</a:t>
          </a:r>
        </a:p>
        <a:p>
          <a:r>
            <a:rPr lang="en-US" sz="2000" dirty="0"/>
            <a:t>- Hardware (PC, Laptop)</a:t>
          </a:r>
        </a:p>
      </dgm:t>
    </dgm:pt>
    <dgm:pt modelId="{F346B009-DEEC-2249-9DB3-57C5147C7A79}" type="parTrans" cxnId="{47EBE7B0-8FC4-AD49-AF4E-ABA505BB4DFA}">
      <dgm:prSet/>
      <dgm:spPr/>
      <dgm:t>
        <a:bodyPr/>
        <a:lstStyle/>
        <a:p>
          <a:endParaRPr lang="en-US"/>
        </a:p>
      </dgm:t>
    </dgm:pt>
    <dgm:pt modelId="{C10BD535-130C-3449-9510-6A76B16509E4}" type="sibTrans" cxnId="{47EBE7B0-8FC4-AD49-AF4E-ABA505BB4DFA}">
      <dgm:prSet/>
      <dgm:spPr/>
      <dgm:t>
        <a:bodyPr/>
        <a:lstStyle/>
        <a:p>
          <a:endParaRPr lang="en-US"/>
        </a:p>
      </dgm:t>
    </dgm:pt>
    <dgm:pt modelId="{F35E11FA-4DA0-2A4C-B51F-CC9F4FD0C73F}">
      <dgm:prSet phldrT="[Text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2400" b="1" i="1" u="sng" dirty="0"/>
            <a:t>Cloud = Outsourcing</a:t>
          </a:r>
        </a:p>
        <a:p>
          <a:r>
            <a:rPr lang="en-US" sz="1700" dirty="0"/>
            <a:t>- No need equipment and OS</a:t>
          </a:r>
        </a:p>
        <a:p>
          <a:r>
            <a:rPr lang="en-US" sz="1700" dirty="0"/>
            <a:t>- </a:t>
          </a:r>
          <a:r>
            <a:rPr lang="en-US" sz="1700" b="1" u="sng" dirty="0"/>
            <a:t>VM</a:t>
          </a:r>
          <a:r>
            <a:rPr lang="en-US" sz="1700" dirty="0"/>
            <a:t>s still run on Physical Server (Under-ground)</a:t>
          </a:r>
        </a:p>
        <a:p>
          <a:r>
            <a:rPr lang="en-US" sz="1700" dirty="0"/>
            <a:t>- Managing by the Cloud-Providers at their Data-Centers </a:t>
          </a:r>
        </a:p>
      </dgm:t>
    </dgm:pt>
    <dgm:pt modelId="{D4BFC95E-0E85-9A47-BAEB-3D498387AE46}" type="parTrans" cxnId="{C69F28F1-4A8C-6747-8A25-45FAFD2BF4AE}">
      <dgm:prSet/>
      <dgm:spPr/>
      <dgm:t>
        <a:bodyPr/>
        <a:lstStyle/>
        <a:p>
          <a:endParaRPr lang="en-US"/>
        </a:p>
      </dgm:t>
    </dgm:pt>
    <dgm:pt modelId="{04ACC122-2CDD-E54C-9E6A-1D11EAB92C14}" type="sibTrans" cxnId="{C69F28F1-4A8C-6747-8A25-45FAFD2BF4AE}">
      <dgm:prSet/>
      <dgm:spPr/>
      <dgm:t>
        <a:bodyPr/>
        <a:lstStyle/>
        <a:p>
          <a:endParaRPr lang="en-US"/>
        </a:p>
      </dgm:t>
    </dgm:pt>
    <dgm:pt modelId="{6F29D6EE-2E3E-1441-BA31-4EDB357B2920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b="1" i="1" u="sng" dirty="0"/>
            <a:t>More Options</a:t>
          </a:r>
        </a:p>
        <a:p>
          <a:r>
            <a:rPr lang="en-US" dirty="0" err="1"/>
            <a:t>i</a:t>
          </a:r>
          <a:r>
            <a:rPr lang="en-US" dirty="0"/>
            <a:t>) Containers (Open-source-projects, Dockers)</a:t>
          </a:r>
        </a:p>
        <a:p>
          <a:r>
            <a:rPr lang="en-US" dirty="0"/>
            <a:t>ii) Serverless</a:t>
          </a:r>
        </a:p>
        <a:p>
          <a:r>
            <a:rPr lang="en-US" dirty="0"/>
            <a:t>-Computing (Broken into functions, P-A-Y-G </a:t>
          </a:r>
        </a:p>
      </dgm:t>
    </dgm:pt>
    <dgm:pt modelId="{4FCC380D-9854-7A41-B35B-0096CCE71DA4}" type="parTrans" cxnId="{4F7A966F-2CD3-214F-85ED-F1C87C494776}">
      <dgm:prSet/>
      <dgm:spPr/>
      <dgm:t>
        <a:bodyPr/>
        <a:lstStyle/>
        <a:p>
          <a:endParaRPr lang="en-US"/>
        </a:p>
      </dgm:t>
    </dgm:pt>
    <dgm:pt modelId="{E79EF551-A389-9544-99B4-C345E7AB8797}" type="sibTrans" cxnId="{4F7A966F-2CD3-214F-85ED-F1C87C494776}">
      <dgm:prSet/>
      <dgm:spPr/>
      <dgm:t>
        <a:bodyPr/>
        <a:lstStyle/>
        <a:p>
          <a:endParaRPr lang="en-US"/>
        </a:p>
      </dgm:t>
    </dgm:pt>
    <dgm:pt modelId="{EAEA8B95-5389-9842-9182-2A700834DE2C}" type="pres">
      <dgm:prSet presAssocID="{F3E70DF4-F81C-B142-9559-1344156E7236}" presName="Name0" presStyleCnt="0">
        <dgm:presLayoutVars>
          <dgm:dir/>
          <dgm:resizeHandles val="exact"/>
        </dgm:presLayoutVars>
      </dgm:prSet>
      <dgm:spPr/>
    </dgm:pt>
    <dgm:pt modelId="{C749E779-0CE5-9241-8860-BFFC585EA2B9}" type="pres">
      <dgm:prSet presAssocID="{2B1642B7-5DC9-134C-8B2D-65D15E495012}" presName="node" presStyleLbl="node1" presStyleIdx="0" presStyleCnt="5">
        <dgm:presLayoutVars>
          <dgm:bulletEnabled val="1"/>
        </dgm:presLayoutVars>
      </dgm:prSet>
      <dgm:spPr/>
    </dgm:pt>
    <dgm:pt modelId="{4CF66451-C67B-E94E-9F14-F8A60AFFD3D9}" type="pres">
      <dgm:prSet presAssocID="{F7044E58-12FE-5242-AB69-7393190701BE}" presName="sibTrans" presStyleLbl="sibTrans1D1" presStyleIdx="0" presStyleCnt="4"/>
      <dgm:spPr/>
    </dgm:pt>
    <dgm:pt modelId="{FDF3E45D-C2E4-F545-8531-D4D905690E8A}" type="pres">
      <dgm:prSet presAssocID="{F7044E58-12FE-5242-AB69-7393190701BE}" presName="connectorText" presStyleLbl="sibTrans1D1" presStyleIdx="0" presStyleCnt="4"/>
      <dgm:spPr/>
    </dgm:pt>
    <dgm:pt modelId="{3A8BF540-E409-1D49-A080-80540CD0E217}" type="pres">
      <dgm:prSet presAssocID="{97459DCD-C16E-1548-8E4C-24D95D5CA6ED}" presName="node" presStyleLbl="node1" presStyleIdx="1" presStyleCnt="5">
        <dgm:presLayoutVars>
          <dgm:bulletEnabled val="1"/>
        </dgm:presLayoutVars>
      </dgm:prSet>
      <dgm:spPr/>
    </dgm:pt>
    <dgm:pt modelId="{15A55FE1-97FC-CD44-9BE4-3DA184E8EDF2}" type="pres">
      <dgm:prSet presAssocID="{F4E76732-00AE-6441-8DDC-7B0D08244004}" presName="sibTrans" presStyleLbl="sibTrans1D1" presStyleIdx="1" presStyleCnt="4"/>
      <dgm:spPr/>
    </dgm:pt>
    <dgm:pt modelId="{1E3784EA-9B72-9D43-A790-DBE9EAA42B33}" type="pres">
      <dgm:prSet presAssocID="{F4E76732-00AE-6441-8DDC-7B0D08244004}" presName="connectorText" presStyleLbl="sibTrans1D1" presStyleIdx="1" presStyleCnt="4"/>
      <dgm:spPr/>
    </dgm:pt>
    <dgm:pt modelId="{4EC08CD1-1C50-6046-B4F8-1CAC7F0EB9F5}" type="pres">
      <dgm:prSet presAssocID="{E5F3E64D-C6A4-E241-8488-C7C25C9FC159}" presName="node" presStyleLbl="node1" presStyleIdx="2" presStyleCnt="5">
        <dgm:presLayoutVars>
          <dgm:bulletEnabled val="1"/>
        </dgm:presLayoutVars>
      </dgm:prSet>
      <dgm:spPr/>
    </dgm:pt>
    <dgm:pt modelId="{D92469AC-4944-CA47-B57F-6BDD64FDD942}" type="pres">
      <dgm:prSet presAssocID="{C10BD535-130C-3449-9510-6A76B16509E4}" presName="sibTrans" presStyleLbl="sibTrans1D1" presStyleIdx="2" presStyleCnt="4"/>
      <dgm:spPr/>
    </dgm:pt>
    <dgm:pt modelId="{052979EF-3296-1443-BB7D-33B4B887BE5D}" type="pres">
      <dgm:prSet presAssocID="{C10BD535-130C-3449-9510-6A76B16509E4}" presName="connectorText" presStyleLbl="sibTrans1D1" presStyleIdx="2" presStyleCnt="4"/>
      <dgm:spPr/>
    </dgm:pt>
    <dgm:pt modelId="{8861301E-DABE-6347-9084-1E01D6D7931C}" type="pres">
      <dgm:prSet presAssocID="{F35E11FA-4DA0-2A4C-B51F-CC9F4FD0C73F}" presName="node" presStyleLbl="node1" presStyleIdx="3" presStyleCnt="5">
        <dgm:presLayoutVars>
          <dgm:bulletEnabled val="1"/>
        </dgm:presLayoutVars>
      </dgm:prSet>
      <dgm:spPr/>
    </dgm:pt>
    <dgm:pt modelId="{55119E37-A7E5-0945-AC68-E588456D2342}" type="pres">
      <dgm:prSet presAssocID="{04ACC122-2CDD-E54C-9E6A-1D11EAB92C14}" presName="sibTrans" presStyleLbl="sibTrans1D1" presStyleIdx="3" presStyleCnt="4"/>
      <dgm:spPr/>
    </dgm:pt>
    <dgm:pt modelId="{4019B129-FFD5-7A4F-8F79-A07091CE8472}" type="pres">
      <dgm:prSet presAssocID="{04ACC122-2CDD-E54C-9E6A-1D11EAB92C14}" presName="connectorText" presStyleLbl="sibTrans1D1" presStyleIdx="3" presStyleCnt="4"/>
      <dgm:spPr/>
    </dgm:pt>
    <dgm:pt modelId="{3ED4E331-6853-254A-9AB1-D867D0340CA0}" type="pres">
      <dgm:prSet presAssocID="{6F29D6EE-2E3E-1441-BA31-4EDB357B2920}" presName="node" presStyleLbl="node1" presStyleIdx="4" presStyleCnt="5">
        <dgm:presLayoutVars>
          <dgm:bulletEnabled val="1"/>
        </dgm:presLayoutVars>
      </dgm:prSet>
      <dgm:spPr/>
    </dgm:pt>
  </dgm:ptLst>
  <dgm:cxnLst>
    <dgm:cxn modelId="{7E0DEB0D-E95B-D84F-BAD6-6F6F0CDDCDB6}" type="presOf" srcId="{F4E76732-00AE-6441-8DDC-7B0D08244004}" destId="{1E3784EA-9B72-9D43-A790-DBE9EAA42B33}" srcOrd="1" destOrd="0" presId="urn:microsoft.com/office/officeart/2005/8/layout/bProcess3"/>
    <dgm:cxn modelId="{6767D934-5ADC-174B-868D-509FD2D6316C}" type="presOf" srcId="{F7044E58-12FE-5242-AB69-7393190701BE}" destId="{FDF3E45D-C2E4-F545-8531-D4D905690E8A}" srcOrd="1" destOrd="0" presId="urn:microsoft.com/office/officeart/2005/8/layout/bProcess3"/>
    <dgm:cxn modelId="{7A9C0E3C-685A-E240-9181-91F210BBBB0F}" type="presOf" srcId="{F7044E58-12FE-5242-AB69-7393190701BE}" destId="{4CF66451-C67B-E94E-9F14-F8A60AFFD3D9}" srcOrd="0" destOrd="0" presId="urn:microsoft.com/office/officeart/2005/8/layout/bProcess3"/>
    <dgm:cxn modelId="{2855A555-72CE-D946-B49C-EA31411DFE5D}" type="presOf" srcId="{2B1642B7-5DC9-134C-8B2D-65D15E495012}" destId="{C749E779-0CE5-9241-8860-BFFC585EA2B9}" srcOrd="0" destOrd="0" presId="urn:microsoft.com/office/officeart/2005/8/layout/bProcess3"/>
    <dgm:cxn modelId="{18BE9F57-39F9-EF4C-9B52-9C821A039341}" type="presOf" srcId="{97459DCD-C16E-1548-8E4C-24D95D5CA6ED}" destId="{3A8BF540-E409-1D49-A080-80540CD0E217}" srcOrd="0" destOrd="0" presId="urn:microsoft.com/office/officeart/2005/8/layout/bProcess3"/>
    <dgm:cxn modelId="{51F4405A-453F-C841-B62D-5620BB4E1DAA}" srcId="{F3E70DF4-F81C-B142-9559-1344156E7236}" destId="{2B1642B7-5DC9-134C-8B2D-65D15E495012}" srcOrd="0" destOrd="0" parTransId="{95CDA455-CCAA-8543-B785-A61F7A7944F2}" sibTransId="{F7044E58-12FE-5242-AB69-7393190701BE}"/>
    <dgm:cxn modelId="{4F7A966F-2CD3-214F-85ED-F1C87C494776}" srcId="{F3E70DF4-F81C-B142-9559-1344156E7236}" destId="{6F29D6EE-2E3E-1441-BA31-4EDB357B2920}" srcOrd="4" destOrd="0" parTransId="{4FCC380D-9854-7A41-B35B-0096CCE71DA4}" sibTransId="{E79EF551-A389-9544-99B4-C345E7AB8797}"/>
    <dgm:cxn modelId="{8AEAE371-961D-9B4D-8563-BD77D78E5372}" type="presOf" srcId="{F4E76732-00AE-6441-8DDC-7B0D08244004}" destId="{15A55FE1-97FC-CD44-9BE4-3DA184E8EDF2}" srcOrd="0" destOrd="0" presId="urn:microsoft.com/office/officeart/2005/8/layout/bProcess3"/>
    <dgm:cxn modelId="{0A7FBE7F-372F-6447-A802-A39BBCB3046C}" type="presOf" srcId="{6F29D6EE-2E3E-1441-BA31-4EDB357B2920}" destId="{3ED4E331-6853-254A-9AB1-D867D0340CA0}" srcOrd="0" destOrd="0" presId="urn:microsoft.com/office/officeart/2005/8/layout/bProcess3"/>
    <dgm:cxn modelId="{B02EDB97-3805-BB46-B4AD-9335E68F8250}" srcId="{F3E70DF4-F81C-B142-9559-1344156E7236}" destId="{97459DCD-C16E-1548-8E4C-24D95D5CA6ED}" srcOrd="1" destOrd="0" parTransId="{C7BD6775-14AB-1546-A293-D6A89054084B}" sibTransId="{F4E76732-00AE-6441-8DDC-7B0D08244004}"/>
    <dgm:cxn modelId="{5B8F11AB-090A-D346-8786-4AAC35E618DC}" type="presOf" srcId="{C10BD535-130C-3449-9510-6A76B16509E4}" destId="{D92469AC-4944-CA47-B57F-6BDD64FDD942}" srcOrd="0" destOrd="0" presId="urn:microsoft.com/office/officeart/2005/8/layout/bProcess3"/>
    <dgm:cxn modelId="{47EBE7B0-8FC4-AD49-AF4E-ABA505BB4DFA}" srcId="{F3E70DF4-F81C-B142-9559-1344156E7236}" destId="{E5F3E64D-C6A4-E241-8488-C7C25C9FC159}" srcOrd="2" destOrd="0" parTransId="{F346B009-DEEC-2249-9DB3-57C5147C7A79}" sibTransId="{C10BD535-130C-3449-9510-6A76B16509E4}"/>
    <dgm:cxn modelId="{02A4F1B2-3CA3-0B40-82A8-40598817B96B}" type="presOf" srcId="{C10BD535-130C-3449-9510-6A76B16509E4}" destId="{052979EF-3296-1443-BB7D-33B4B887BE5D}" srcOrd="1" destOrd="0" presId="urn:microsoft.com/office/officeart/2005/8/layout/bProcess3"/>
    <dgm:cxn modelId="{98F353CA-316A-434E-8112-DBCBDF431CCC}" type="presOf" srcId="{E5F3E64D-C6A4-E241-8488-C7C25C9FC159}" destId="{4EC08CD1-1C50-6046-B4F8-1CAC7F0EB9F5}" srcOrd="0" destOrd="0" presId="urn:microsoft.com/office/officeart/2005/8/layout/bProcess3"/>
    <dgm:cxn modelId="{E05ADED3-227B-7F46-9021-20ADD9F3985F}" type="presOf" srcId="{04ACC122-2CDD-E54C-9E6A-1D11EAB92C14}" destId="{4019B129-FFD5-7A4F-8F79-A07091CE8472}" srcOrd="1" destOrd="0" presId="urn:microsoft.com/office/officeart/2005/8/layout/bProcess3"/>
    <dgm:cxn modelId="{4E1BCDE5-4D25-9B47-9258-047F3B227CDF}" type="presOf" srcId="{F35E11FA-4DA0-2A4C-B51F-CC9F4FD0C73F}" destId="{8861301E-DABE-6347-9084-1E01D6D7931C}" srcOrd="0" destOrd="0" presId="urn:microsoft.com/office/officeart/2005/8/layout/bProcess3"/>
    <dgm:cxn modelId="{17A74FE9-2658-A24F-96B0-A9421897BC43}" type="presOf" srcId="{F3E70DF4-F81C-B142-9559-1344156E7236}" destId="{EAEA8B95-5389-9842-9182-2A700834DE2C}" srcOrd="0" destOrd="0" presId="urn:microsoft.com/office/officeart/2005/8/layout/bProcess3"/>
    <dgm:cxn modelId="{C69F28F1-4A8C-6747-8A25-45FAFD2BF4AE}" srcId="{F3E70DF4-F81C-B142-9559-1344156E7236}" destId="{F35E11FA-4DA0-2A4C-B51F-CC9F4FD0C73F}" srcOrd="3" destOrd="0" parTransId="{D4BFC95E-0E85-9A47-BAEB-3D498387AE46}" sibTransId="{04ACC122-2CDD-E54C-9E6A-1D11EAB92C14}"/>
    <dgm:cxn modelId="{9B4182F5-0A8D-BB4E-9494-8978A254E62C}" type="presOf" srcId="{04ACC122-2CDD-E54C-9E6A-1D11EAB92C14}" destId="{55119E37-A7E5-0945-AC68-E588456D2342}" srcOrd="0" destOrd="0" presId="urn:microsoft.com/office/officeart/2005/8/layout/bProcess3"/>
    <dgm:cxn modelId="{60F21A3E-5E7B-1847-86FC-DD313DAB1233}" type="presParOf" srcId="{EAEA8B95-5389-9842-9182-2A700834DE2C}" destId="{C749E779-0CE5-9241-8860-BFFC585EA2B9}" srcOrd="0" destOrd="0" presId="urn:microsoft.com/office/officeart/2005/8/layout/bProcess3"/>
    <dgm:cxn modelId="{9B3725BF-758C-1F45-B6C4-940221DD4B6F}" type="presParOf" srcId="{EAEA8B95-5389-9842-9182-2A700834DE2C}" destId="{4CF66451-C67B-E94E-9F14-F8A60AFFD3D9}" srcOrd="1" destOrd="0" presId="urn:microsoft.com/office/officeart/2005/8/layout/bProcess3"/>
    <dgm:cxn modelId="{4E3AB3E6-FC21-BA44-B29A-83ED8459C4C3}" type="presParOf" srcId="{4CF66451-C67B-E94E-9F14-F8A60AFFD3D9}" destId="{FDF3E45D-C2E4-F545-8531-D4D905690E8A}" srcOrd="0" destOrd="0" presId="urn:microsoft.com/office/officeart/2005/8/layout/bProcess3"/>
    <dgm:cxn modelId="{4E839D33-88D9-8B40-8B4F-CF32A0E8103B}" type="presParOf" srcId="{EAEA8B95-5389-9842-9182-2A700834DE2C}" destId="{3A8BF540-E409-1D49-A080-80540CD0E217}" srcOrd="2" destOrd="0" presId="urn:microsoft.com/office/officeart/2005/8/layout/bProcess3"/>
    <dgm:cxn modelId="{FCC04F92-B5C9-4943-AB23-609D2043133B}" type="presParOf" srcId="{EAEA8B95-5389-9842-9182-2A700834DE2C}" destId="{15A55FE1-97FC-CD44-9BE4-3DA184E8EDF2}" srcOrd="3" destOrd="0" presId="urn:microsoft.com/office/officeart/2005/8/layout/bProcess3"/>
    <dgm:cxn modelId="{A2ADFB27-9DE0-7843-AE55-2B4F8B15E01D}" type="presParOf" srcId="{15A55FE1-97FC-CD44-9BE4-3DA184E8EDF2}" destId="{1E3784EA-9B72-9D43-A790-DBE9EAA42B33}" srcOrd="0" destOrd="0" presId="urn:microsoft.com/office/officeart/2005/8/layout/bProcess3"/>
    <dgm:cxn modelId="{F0D59D65-CB65-5746-B200-6101BCDE5C90}" type="presParOf" srcId="{EAEA8B95-5389-9842-9182-2A700834DE2C}" destId="{4EC08CD1-1C50-6046-B4F8-1CAC7F0EB9F5}" srcOrd="4" destOrd="0" presId="urn:microsoft.com/office/officeart/2005/8/layout/bProcess3"/>
    <dgm:cxn modelId="{F92C178C-51BF-6B42-9F93-9E96B8299FE9}" type="presParOf" srcId="{EAEA8B95-5389-9842-9182-2A700834DE2C}" destId="{D92469AC-4944-CA47-B57F-6BDD64FDD942}" srcOrd="5" destOrd="0" presId="urn:microsoft.com/office/officeart/2005/8/layout/bProcess3"/>
    <dgm:cxn modelId="{0A36F841-16DF-9648-A55B-BC43F7B1195B}" type="presParOf" srcId="{D92469AC-4944-CA47-B57F-6BDD64FDD942}" destId="{052979EF-3296-1443-BB7D-33B4B887BE5D}" srcOrd="0" destOrd="0" presId="urn:microsoft.com/office/officeart/2005/8/layout/bProcess3"/>
    <dgm:cxn modelId="{C55E015A-22CA-3742-8B09-69DE2CF70719}" type="presParOf" srcId="{EAEA8B95-5389-9842-9182-2A700834DE2C}" destId="{8861301E-DABE-6347-9084-1E01D6D7931C}" srcOrd="6" destOrd="0" presId="urn:microsoft.com/office/officeart/2005/8/layout/bProcess3"/>
    <dgm:cxn modelId="{6561EE32-CA1F-1545-AE2B-9415B4E8D808}" type="presParOf" srcId="{EAEA8B95-5389-9842-9182-2A700834DE2C}" destId="{55119E37-A7E5-0945-AC68-E588456D2342}" srcOrd="7" destOrd="0" presId="urn:microsoft.com/office/officeart/2005/8/layout/bProcess3"/>
    <dgm:cxn modelId="{EF676B69-5A4E-5C42-9027-8ADC7E4175E5}" type="presParOf" srcId="{55119E37-A7E5-0945-AC68-E588456D2342}" destId="{4019B129-FFD5-7A4F-8F79-A07091CE8472}" srcOrd="0" destOrd="0" presId="urn:microsoft.com/office/officeart/2005/8/layout/bProcess3"/>
    <dgm:cxn modelId="{F14A0AA4-F379-B541-82F0-CA5388A8CA56}" type="presParOf" srcId="{EAEA8B95-5389-9842-9182-2A700834DE2C}" destId="{3ED4E331-6853-254A-9AB1-D867D0340CA0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761260-EC39-634B-BE32-2D8D6B6CB963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32FFEB-B5FA-B242-AB0D-78BF9704B82F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US</a:t>
          </a:r>
        </a:p>
      </dgm:t>
    </dgm:pt>
    <dgm:pt modelId="{DE6662A4-48BA-F645-BE8F-9B92AFCCD830}" type="parTrans" cxnId="{7548057D-13B4-D649-B15B-A74FDE4D60BB}">
      <dgm:prSet/>
      <dgm:spPr/>
      <dgm:t>
        <a:bodyPr/>
        <a:lstStyle/>
        <a:p>
          <a:endParaRPr lang="en-US"/>
        </a:p>
      </dgm:t>
    </dgm:pt>
    <dgm:pt modelId="{322B2DCD-7EAC-794A-B728-209928090CD8}" type="sibTrans" cxnId="{7548057D-13B4-D649-B15B-A74FDE4D60BB}">
      <dgm:prSet/>
      <dgm:spPr/>
      <dgm:t>
        <a:bodyPr/>
        <a:lstStyle/>
        <a:p>
          <a:endParaRPr lang="en-US"/>
        </a:p>
      </dgm:t>
    </dgm:pt>
    <dgm:pt modelId="{0FA5BBF8-955E-AA49-BF18-AA7E33511317}">
      <dgm:prSet phldrT="[Text]"/>
      <dgm:spPr/>
      <dgm:t>
        <a:bodyPr/>
        <a:lstStyle/>
        <a:p>
          <a:r>
            <a:rPr lang="en-US" dirty="0"/>
            <a:t>Criminal Justice Information Services (CJIS)</a:t>
          </a:r>
        </a:p>
      </dgm:t>
    </dgm:pt>
    <dgm:pt modelId="{1DF4D55B-305B-6542-A5C6-9ACA3464B021}" type="parTrans" cxnId="{7A026A1D-684F-B84F-96B9-E7D3C17AA8F3}">
      <dgm:prSet/>
      <dgm:spPr/>
      <dgm:t>
        <a:bodyPr/>
        <a:lstStyle/>
        <a:p>
          <a:endParaRPr lang="en-US"/>
        </a:p>
      </dgm:t>
    </dgm:pt>
    <dgm:pt modelId="{E4E14D9C-DF0C-0B4C-BC9D-BF6EE0749E85}" type="sibTrans" cxnId="{7A026A1D-684F-B84F-96B9-E7D3C17AA8F3}">
      <dgm:prSet/>
      <dgm:spPr/>
      <dgm:t>
        <a:bodyPr/>
        <a:lstStyle/>
        <a:p>
          <a:endParaRPr lang="en-US"/>
        </a:p>
      </dgm:t>
    </dgm:pt>
    <dgm:pt modelId="{2FC72D2E-58F9-2B4A-AC14-BC48DF396633}">
      <dgm:prSet phldrT="[Text]"/>
      <dgm:spPr/>
      <dgm:t>
        <a:bodyPr/>
        <a:lstStyle/>
        <a:p>
          <a:r>
            <a:rPr lang="en-US" dirty="0"/>
            <a:t>Cloud Security Alliance (CSA): STAR Certificate on Cloud Control Matrix (CCM)</a:t>
          </a:r>
        </a:p>
      </dgm:t>
    </dgm:pt>
    <dgm:pt modelId="{5BD86840-F9E8-7343-BFA5-C3B94F771214}" type="parTrans" cxnId="{6A98CF5E-F8C4-994A-B825-DFC709977CB5}">
      <dgm:prSet/>
      <dgm:spPr/>
      <dgm:t>
        <a:bodyPr/>
        <a:lstStyle/>
        <a:p>
          <a:endParaRPr lang="en-US"/>
        </a:p>
      </dgm:t>
    </dgm:pt>
    <dgm:pt modelId="{636C4512-1F7B-F346-B144-0A8A485678BA}" type="sibTrans" cxnId="{6A98CF5E-F8C4-994A-B825-DFC709977CB5}">
      <dgm:prSet/>
      <dgm:spPr/>
      <dgm:t>
        <a:bodyPr/>
        <a:lstStyle/>
        <a:p>
          <a:endParaRPr lang="en-US"/>
        </a:p>
      </dgm:t>
    </dgm:pt>
    <dgm:pt modelId="{C0380305-35E4-2C40-BDE6-A3D4B43C559F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EU</a:t>
          </a:r>
        </a:p>
      </dgm:t>
    </dgm:pt>
    <dgm:pt modelId="{C80B0EFA-4781-594A-8794-18D820951AB1}" type="parTrans" cxnId="{261198C5-E3E2-DA40-80B7-A515FE0CB73A}">
      <dgm:prSet/>
      <dgm:spPr/>
      <dgm:t>
        <a:bodyPr/>
        <a:lstStyle/>
        <a:p>
          <a:endParaRPr lang="en-US"/>
        </a:p>
      </dgm:t>
    </dgm:pt>
    <dgm:pt modelId="{E62B0DC5-6E6B-5440-A6EA-F6783C97E806}" type="sibTrans" cxnId="{261198C5-E3E2-DA40-80B7-A515FE0CB73A}">
      <dgm:prSet/>
      <dgm:spPr/>
      <dgm:t>
        <a:bodyPr/>
        <a:lstStyle/>
        <a:p>
          <a:endParaRPr lang="en-US"/>
        </a:p>
      </dgm:t>
    </dgm:pt>
    <dgm:pt modelId="{93ED78E5-BB9D-FE46-B8F3-92D2F5D21AC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General Data Protection Regulation (GDRP)</a:t>
          </a:r>
        </a:p>
      </dgm:t>
    </dgm:pt>
    <dgm:pt modelId="{47CF6DB6-43B7-1D44-B566-18BA777F5D25}" type="parTrans" cxnId="{0AF9DCAF-BB3C-0E4E-8F16-FBCDEBD527F4}">
      <dgm:prSet/>
      <dgm:spPr/>
      <dgm:t>
        <a:bodyPr/>
        <a:lstStyle/>
        <a:p>
          <a:endParaRPr lang="en-US"/>
        </a:p>
      </dgm:t>
    </dgm:pt>
    <dgm:pt modelId="{44DC1798-AD2F-4147-9557-789BEC4385D2}" type="sibTrans" cxnId="{0AF9DCAF-BB3C-0E4E-8F16-FBCDEBD527F4}">
      <dgm:prSet/>
      <dgm:spPr/>
      <dgm:t>
        <a:bodyPr/>
        <a:lstStyle/>
        <a:p>
          <a:endParaRPr lang="en-US"/>
        </a:p>
      </dgm:t>
    </dgm:pt>
    <dgm:pt modelId="{C43ED9F4-3B71-CA43-AE09-F20DE8EEC0F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EU Model Clauses</a:t>
          </a:r>
        </a:p>
      </dgm:t>
    </dgm:pt>
    <dgm:pt modelId="{A8D65845-5108-6345-96BD-0F78EC255410}" type="parTrans" cxnId="{FFFD7E8C-9AF3-E44A-AE9A-4CB3D1050CFD}">
      <dgm:prSet/>
      <dgm:spPr/>
      <dgm:t>
        <a:bodyPr/>
        <a:lstStyle/>
        <a:p>
          <a:endParaRPr lang="en-US"/>
        </a:p>
      </dgm:t>
    </dgm:pt>
    <dgm:pt modelId="{751ACBFD-BF1D-B441-BB59-3BF15B1C1397}" type="sibTrans" cxnId="{FFFD7E8C-9AF3-E44A-AE9A-4CB3D1050CFD}">
      <dgm:prSet/>
      <dgm:spPr/>
      <dgm:t>
        <a:bodyPr/>
        <a:lstStyle/>
        <a:p>
          <a:endParaRPr lang="en-US"/>
        </a:p>
      </dgm:t>
    </dgm:pt>
    <dgm:pt modelId="{7A0B40F1-5684-4B4D-93A0-B242B77FD7C0}">
      <dgm:prSet phldrT="[Text]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dirty="0"/>
            <a:t>UK and Others</a:t>
          </a:r>
        </a:p>
      </dgm:t>
    </dgm:pt>
    <dgm:pt modelId="{37B53C77-0BDD-7745-8DC7-396C285DA4CA}" type="parTrans" cxnId="{B285C502-C48D-614B-9ED3-F613D9611C8E}">
      <dgm:prSet/>
      <dgm:spPr/>
      <dgm:t>
        <a:bodyPr/>
        <a:lstStyle/>
        <a:p>
          <a:endParaRPr lang="en-US"/>
        </a:p>
      </dgm:t>
    </dgm:pt>
    <dgm:pt modelId="{85939627-F6AA-3B47-9A1D-68A4ED002E2F}" type="sibTrans" cxnId="{B285C502-C48D-614B-9ED3-F613D9611C8E}">
      <dgm:prSet/>
      <dgm:spPr/>
      <dgm:t>
        <a:bodyPr/>
        <a:lstStyle/>
        <a:p>
          <a:endParaRPr lang="en-US"/>
        </a:p>
      </dgm:t>
    </dgm:pt>
    <dgm:pt modelId="{AE542C19-01E6-2D4F-824F-ED5CCD48DEF7}">
      <dgm:prSet phldrT="[Text]"/>
      <dgm:spPr/>
      <dgm:t>
        <a:bodyPr/>
        <a:lstStyle/>
        <a:p>
          <a:r>
            <a:rPr lang="en-US" dirty="0"/>
            <a:t>UK Government G-Cloud</a:t>
          </a:r>
        </a:p>
      </dgm:t>
    </dgm:pt>
    <dgm:pt modelId="{4E552E24-8C9C-7940-9977-3C10F468088C}" type="parTrans" cxnId="{545B3332-87CA-C44B-A8F6-1F0E124C1E01}">
      <dgm:prSet/>
      <dgm:spPr/>
      <dgm:t>
        <a:bodyPr/>
        <a:lstStyle/>
        <a:p>
          <a:endParaRPr lang="en-US"/>
        </a:p>
      </dgm:t>
    </dgm:pt>
    <dgm:pt modelId="{4F28FBA4-E67A-624F-AD4C-DD86812EA00D}" type="sibTrans" cxnId="{545B3332-87CA-C44B-A8F6-1F0E124C1E01}">
      <dgm:prSet/>
      <dgm:spPr/>
      <dgm:t>
        <a:bodyPr/>
        <a:lstStyle/>
        <a:p>
          <a:endParaRPr lang="en-US"/>
        </a:p>
      </dgm:t>
    </dgm:pt>
    <dgm:pt modelId="{AB1A2076-33FD-9043-9C03-DAB1F3C77803}">
      <dgm:prSet phldrT="[Text]"/>
      <dgm:spPr/>
      <dgm:t>
        <a:bodyPr/>
        <a:lstStyle/>
        <a:p>
          <a:r>
            <a:rPr lang="en-US" dirty="0"/>
            <a:t>ISO &amp; IEO (Standardization &amp; Electrotechnical Commission)</a:t>
          </a:r>
        </a:p>
      </dgm:t>
    </dgm:pt>
    <dgm:pt modelId="{B3A181A4-857F-B14F-832B-0B866FBB05A4}" type="parTrans" cxnId="{1AFD48DB-5BF7-854A-93BB-7727CD0B4E11}">
      <dgm:prSet/>
      <dgm:spPr/>
      <dgm:t>
        <a:bodyPr/>
        <a:lstStyle/>
        <a:p>
          <a:endParaRPr lang="en-US"/>
        </a:p>
      </dgm:t>
    </dgm:pt>
    <dgm:pt modelId="{8C1095DE-C9AA-3342-BB05-6930605D2A7A}" type="sibTrans" cxnId="{1AFD48DB-5BF7-854A-93BB-7727CD0B4E11}">
      <dgm:prSet/>
      <dgm:spPr/>
      <dgm:t>
        <a:bodyPr/>
        <a:lstStyle/>
        <a:p>
          <a:endParaRPr lang="en-US"/>
        </a:p>
      </dgm:t>
    </dgm:pt>
    <dgm:pt modelId="{F2F75B48-13D2-CB4B-9245-3AA667F80C3C}">
      <dgm:prSet phldrT="[Text]"/>
      <dgm:spPr/>
      <dgm:t>
        <a:bodyPr/>
        <a:lstStyle/>
        <a:p>
          <a:r>
            <a:rPr lang="en-US" dirty="0"/>
            <a:t>Health Insurance Portability and Accountability Act (HIPAA)</a:t>
          </a:r>
        </a:p>
      </dgm:t>
    </dgm:pt>
    <dgm:pt modelId="{353C9FF0-858B-0F42-9BD0-C4D9B32481E7}" type="parTrans" cxnId="{48AC2D4D-347B-B94E-901D-EEADCADAC2CB}">
      <dgm:prSet/>
      <dgm:spPr/>
      <dgm:t>
        <a:bodyPr/>
        <a:lstStyle/>
        <a:p>
          <a:endParaRPr lang="en-US"/>
        </a:p>
      </dgm:t>
    </dgm:pt>
    <dgm:pt modelId="{8AEFC594-DC1B-8F48-997E-7238010DBA91}" type="sibTrans" cxnId="{48AC2D4D-347B-B94E-901D-EEADCADAC2CB}">
      <dgm:prSet/>
      <dgm:spPr/>
      <dgm:t>
        <a:bodyPr/>
        <a:lstStyle/>
        <a:p>
          <a:endParaRPr lang="en-US"/>
        </a:p>
      </dgm:t>
    </dgm:pt>
    <dgm:pt modelId="{7B7A2B31-6013-1449-8DBF-9790807C7BD0}">
      <dgm:prSet phldrT="[Text]"/>
      <dgm:spPr/>
      <dgm:t>
        <a:bodyPr/>
        <a:lstStyle/>
        <a:p>
          <a:r>
            <a:rPr lang="en-US" dirty="0"/>
            <a:t>Multi-Tier Cloud Security (MTCS) Singapore</a:t>
          </a:r>
        </a:p>
      </dgm:t>
    </dgm:pt>
    <dgm:pt modelId="{8F432DD3-02D8-CB48-A550-81277D178A82}" type="parTrans" cxnId="{2044B7CC-7988-E44A-A675-BA4BA87AA886}">
      <dgm:prSet/>
      <dgm:spPr/>
    </dgm:pt>
    <dgm:pt modelId="{5C94C7FB-7CC5-8849-9462-946F45C8B362}" type="sibTrans" cxnId="{2044B7CC-7988-E44A-A675-BA4BA87AA886}">
      <dgm:prSet/>
      <dgm:spPr/>
    </dgm:pt>
    <dgm:pt modelId="{5417F4C4-944F-2647-82E1-A3441607C9F4}">
      <dgm:prSet phldrT="[Text]"/>
      <dgm:spPr/>
      <dgm:t>
        <a:bodyPr/>
        <a:lstStyle/>
        <a:p>
          <a:r>
            <a:rPr lang="en-US" dirty="0"/>
            <a:t>Service Organization Controls(SOC) 1,2, and 3</a:t>
          </a:r>
        </a:p>
      </dgm:t>
    </dgm:pt>
    <dgm:pt modelId="{048B3DB0-03C5-E144-9F24-85433A6171B1}" type="parTrans" cxnId="{90A8D220-9B86-7243-97E5-2175C06F4EDF}">
      <dgm:prSet/>
      <dgm:spPr/>
    </dgm:pt>
    <dgm:pt modelId="{197B7DBA-EBE5-2047-B801-8134A17612C4}" type="sibTrans" cxnId="{90A8D220-9B86-7243-97E5-2175C06F4EDF}">
      <dgm:prSet/>
      <dgm:spPr/>
    </dgm:pt>
    <dgm:pt modelId="{58ECDB85-338B-F243-B275-72C44347748C}">
      <dgm:prSet phldrT="[Text]"/>
      <dgm:spPr/>
      <dgm:t>
        <a:bodyPr/>
        <a:lstStyle/>
        <a:p>
          <a:r>
            <a:rPr lang="en-US" dirty="0"/>
            <a:t>National Institute of Standards and Technology (NIST) Cybersecurity Framework (CSF)</a:t>
          </a:r>
        </a:p>
      </dgm:t>
    </dgm:pt>
    <dgm:pt modelId="{6288F06D-0779-F442-A9FE-15020DB3E7C5}" type="parTrans" cxnId="{F6F72A41-E11B-8A4E-BCD8-7FF605B60F54}">
      <dgm:prSet/>
      <dgm:spPr/>
    </dgm:pt>
    <dgm:pt modelId="{7976EB04-CB38-CD46-97F3-105800C1640E}" type="sibTrans" cxnId="{F6F72A41-E11B-8A4E-BCD8-7FF605B60F54}">
      <dgm:prSet/>
      <dgm:spPr/>
    </dgm:pt>
    <dgm:pt modelId="{30FB75A6-B8C8-4340-8EEC-BE65A4A60394}" type="pres">
      <dgm:prSet presAssocID="{BA761260-EC39-634B-BE32-2D8D6B6CB96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1974227-67EA-2B4C-873E-E5F7359C35B4}" type="pres">
      <dgm:prSet presAssocID="{0B32FFEB-B5FA-B242-AB0D-78BF9704B82F}" presName="circle1" presStyleLbl="node1" presStyleIdx="0" presStyleCnt="3"/>
      <dgm:spPr>
        <a:solidFill>
          <a:schemeClr val="tx1">
            <a:lumMod val="65000"/>
            <a:lumOff val="35000"/>
          </a:schemeClr>
        </a:solidFill>
      </dgm:spPr>
    </dgm:pt>
    <dgm:pt modelId="{D615CA65-CC92-7049-B36E-4C08CFD0B1F0}" type="pres">
      <dgm:prSet presAssocID="{0B32FFEB-B5FA-B242-AB0D-78BF9704B82F}" presName="space" presStyleCnt="0"/>
      <dgm:spPr/>
    </dgm:pt>
    <dgm:pt modelId="{6560644E-04B4-5249-A607-2460E8A239CC}" type="pres">
      <dgm:prSet presAssocID="{0B32FFEB-B5FA-B242-AB0D-78BF9704B82F}" presName="rect1" presStyleLbl="alignAcc1" presStyleIdx="0" presStyleCnt="3"/>
      <dgm:spPr/>
    </dgm:pt>
    <dgm:pt modelId="{665ED4A2-552A-104D-93CA-186C8C5B12B4}" type="pres">
      <dgm:prSet presAssocID="{C0380305-35E4-2C40-BDE6-A3D4B43C559F}" presName="vertSpace2" presStyleLbl="node1" presStyleIdx="0" presStyleCnt="3"/>
      <dgm:spPr/>
    </dgm:pt>
    <dgm:pt modelId="{95C750D8-ED52-B845-ACB5-A33E0F118FA9}" type="pres">
      <dgm:prSet presAssocID="{C0380305-35E4-2C40-BDE6-A3D4B43C559F}" presName="circle2" presStyleLbl="node1" presStyleIdx="1" presStyleCnt="3"/>
      <dgm:spPr>
        <a:solidFill>
          <a:schemeClr val="tx1">
            <a:lumMod val="65000"/>
            <a:lumOff val="35000"/>
          </a:schemeClr>
        </a:solidFill>
      </dgm:spPr>
    </dgm:pt>
    <dgm:pt modelId="{0189C3E4-A0DA-A646-BECF-CFD3186F0442}" type="pres">
      <dgm:prSet presAssocID="{C0380305-35E4-2C40-BDE6-A3D4B43C559F}" presName="rect2" presStyleLbl="alignAcc1" presStyleIdx="1" presStyleCnt="3"/>
      <dgm:spPr/>
    </dgm:pt>
    <dgm:pt modelId="{E5EBE890-B567-7049-837E-5503DE879C0F}" type="pres">
      <dgm:prSet presAssocID="{7A0B40F1-5684-4B4D-93A0-B242B77FD7C0}" presName="vertSpace3" presStyleLbl="node1" presStyleIdx="1" presStyleCnt="3"/>
      <dgm:spPr/>
    </dgm:pt>
    <dgm:pt modelId="{3D3360C1-4A3B-B747-BB63-D33A925908A6}" type="pres">
      <dgm:prSet presAssocID="{7A0B40F1-5684-4B4D-93A0-B242B77FD7C0}" presName="circle3" presStyleLbl="node1" presStyleIdx="2" presStyleCnt="3"/>
      <dgm:spPr>
        <a:solidFill>
          <a:schemeClr val="tx1">
            <a:lumMod val="65000"/>
            <a:lumOff val="35000"/>
          </a:schemeClr>
        </a:solidFill>
      </dgm:spPr>
    </dgm:pt>
    <dgm:pt modelId="{5A6B07C1-4BE4-5A49-9F1B-BC7E0E548F92}" type="pres">
      <dgm:prSet presAssocID="{7A0B40F1-5684-4B4D-93A0-B242B77FD7C0}" presName="rect3" presStyleLbl="alignAcc1" presStyleIdx="2" presStyleCnt="3"/>
      <dgm:spPr/>
    </dgm:pt>
    <dgm:pt modelId="{D985BA36-8519-CD4C-BE36-0E58BC0967CF}" type="pres">
      <dgm:prSet presAssocID="{0B32FFEB-B5FA-B242-AB0D-78BF9704B82F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F1877C81-094F-CB42-BE49-5DA263C01F07}" type="pres">
      <dgm:prSet presAssocID="{0B32FFEB-B5FA-B242-AB0D-78BF9704B82F}" presName="rect1ChTx" presStyleLbl="alignAcc1" presStyleIdx="2" presStyleCnt="3">
        <dgm:presLayoutVars>
          <dgm:bulletEnabled val="1"/>
        </dgm:presLayoutVars>
      </dgm:prSet>
      <dgm:spPr/>
    </dgm:pt>
    <dgm:pt modelId="{C555E9B7-7EAD-AD4B-AE68-B2418BE65930}" type="pres">
      <dgm:prSet presAssocID="{C0380305-35E4-2C40-BDE6-A3D4B43C559F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F988FA4-A6CE-2948-90B0-D38D424A364E}" type="pres">
      <dgm:prSet presAssocID="{C0380305-35E4-2C40-BDE6-A3D4B43C559F}" presName="rect2ChTx" presStyleLbl="alignAcc1" presStyleIdx="2" presStyleCnt="3">
        <dgm:presLayoutVars>
          <dgm:bulletEnabled val="1"/>
        </dgm:presLayoutVars>
      </dgm:prSet>
      <dgm:spPr/>
    </dgm:pt>
    <dgm:pt modelId="{8786B143-537A-E54D-AAA1-540EC52F9DAC}" type="pres">
      <dgm:prSet presAssocID="{7A0B40F1-5684-4B4D-93A0-B242B77FD7C0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488BC9AD-AA08-E048-9AC0-010F49E9C02E}" type="pres">
      <dgm:prSet presAssocID="{7A0B40F1-5684-4B4D-93A0-B242B77FD7C0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B285C502-C48D-614B-9ED3-F613D9611C8E}" srcId="{BA761260-EC39-634B-BE32-2D8D6B6CB963}" destId="{7A0B40F1-5684-4B4D-93A0-B242B77FD7C0}" srcOrd="2" destOrd="0" parTransId="{37B53C77-0BDD-7745-8DC7-396C285DA4CA}" sibTransId="{85939627-F6AA-3B47-9A1D-68A4ED002E2F}"/>
    <dgm:cxn modelId="{52A98C03-0CD9-5A41-BBCF-B65BC568549D}" type="presOf" srcId="{0B32FFEB-B5FA-B242-AB0D-78BF9704B82F}" destId="{D985BA36-8519-CD4C-BE36-0E58BC0967CF}" srcOrd="1" destOrd="0" presId="urn:microsoft.com/office/officeart/2005/8/layout/target3"/>
    <dgm:cxn modelId="{6039B804-5BAA-FE4E-B8C1-287970EBB1E5}" type="presOf" srcId="{C0380305-35E4-2C40-BDE6-A3D4B43C559F}" destId="{C555E9B7-7EAD-AD4B-AE68-B2418BE65930}" srcOrd="1" destOrd="0" presId="urn:microsoft.com/office/officeart/2005/8/layout/target3"/>
    <dgm:cxn modelId="{6BD33719-51A0-D04F-9607-2F3B679FCD4B}" type="presOf" srcId="{2FC72D2E-58F9-2B4A-AC14-BC48DF396633}" destId="{F1877C81-094F-CB42-BE49-5DA263C01F07}" srcOrd="0" destOrd="1" presId="urn:microsoft.com/office/officeart/2005/8/layout/target3"/>
    <dgm:cxn modelId="{7A026A1D-684F-B84F-96B9-E7D3C17AA8F3}" srcId="{0B32FFEB-B5FA-B242-AB0D-78BF9704B82F}" destId="{0FA5BBF8-955E-AA49-BF18-AA7E33511317}" srcOrd="0" destOrd="0" parTransId="{1DF4D55B-305B-6542-A5C6-9ACA3464B021}" sibTransId="{E4E14D9C-DF0C-0B4C-BC9D-BF6EE0749E85}"/>
    <dgm:cxn modelId="{90A8D220-9B86-7243-97E5-2175C06F4EDF}" srcId="{7A0B40F1-5684-4B4D-93A0-B242B77FD7C0}" destId="{5417F4C4-944F-2647-82E1-A3441607C9F4}" srcOrd="3" destOrd="0" parTransId="{048B3DB0-03C5-E144-9F24-85433A6171B1}" sibTransId="{197B7DBA-EBE5-2047-B801-8134A17612C4}"/>
    <dgm:cxn modelId="{08EF912C-0AB2-8D4C-961D-5E3B48652F19}" type="presOf" srcId="{C43ED9F4-3B71-CA43-AE09-F20DE8EEC0F9}" destId="{0F988FA4-A6CE-2948-90B0-D38D424A364E}" srcOrd="0" destOrd="1" presId="urn:microsoft.com/office/officeart/2005/8/layout/target3"/>
    <dgm:cxn modelId="{12A28931-9897-0A4D-95D8-1BBF88865FF6}" type="presOf" srcId="{7A0B40F1-5684-4B4D-93A0-B242B77FD7C0}" destId="{5A6B07C1-4BE4-5A49-9F1B-BC7E0E548F92}" srcOrd="0" destOrd="0" presId="urn:microsoft.com/office/officeart/2005/8/layout/target3"/>
    <dgm:cxn modelId="{F5AD0B32-98CE-3644-A0CA-B792D08E8F2F}" type="presOf" srcId="{5417F4C4-944F-2647-82E1-A3441607C9F4}" destId="{488BC9AD-AA08-E048-9AC0-010F49E9C02E}" srcOrd="0" destOrd="3" presId="urn:microsoft.com/office/officeart/2005/8/layout/target3"/>
    <dgm:cxn modelId="{545B3332-87CA-C44B-A8F6-1F0E124C1E01}" srcId="{7A0B40F1-5684-4B4D-93A0-B242B77FD7C0}" destId="{AE542C19-01E6-2D4F-824F-ED5CCD48DEF7}" srcOrd="0" destOrd="0" parTransId="{4E552E24-8C9C-7940-9977-3C10F468088C}" sibTransId="{4F28FBA4-E67A-624F-AD4C-DD86812EA00D}"/>
    <dgm:cxn modelId="{E748673C-569F-044A-961E-875C045FEB24}" type="presOf" srcId="{93ED78E5-BB9D-FE46-B8F3-92D2F5D21ACD}" destId="{0F988FA4-A6CE-2948-90B0-D38D424A364E}" srcOrd="0" destOrd="0" presId="urn:microsoft.com/office/officeart/2005/8/layout/target3"/>
    <dgm:cxn modelId="{1A5FFE3D-8225-244E-A2FF-719AE8A0B476}" type="presOf" srcId="{BA761260-EC39-634B-BE32-2D8D6B6CB963}" destId="{30FB75A6-B8C8-4340-8EEC-BE65A4A60394}" srcOrd="0" destOrd="0" presId="urn:microsoft.com/office/officeart/2005/8/layout/target3"/>
    <dgm:cxn modelId="{C733723E-F5BE-1A46-A786-60BE3C369430}" type="presOf" srcId="{7B7A2B31-6013-1449-8DBF-9790807C7BD0}" destId="{488BC9AD-AA08-E048-9AC0-010F49E9C02E}" srcOrd="0" destOrd="2" presId="urn:microsoft.com/office/officeart/2005/8/layout/target3"/>
    <dgm:cxn modelId="{F6F72A41-E11B-8A4E-BCD8-7FF605B60F54}" srcId="{7A0B40F1-5684-4B4D-93A0-B242B77FD7C0}" destId="{58ECDB85-338B-F243-B275-72C44347748C}" srcOrd="4" destOrd="0" parTransId="{6288F06D-0779-F442-A9FE-15020DB3E7C5}" sibTransId="{7976EB04-CB38-CD46-97F3-105800C1640E}"/>
    <dgm:cxn modelId="{48AC2D4D-347B-B94E-901D-EEADCADAC2CB}" srcId="{0B32FFEB-B5FA-B242-AB0D-78BF9704B82F}" destId="{F2F75B48-13D2-CB4B-9245-3AA667F80C3C}" srcOrd="2" destOrd="0" parTransId="{353C9FF0-858B-0F42-9BD0-C4D9B32481E7}" sibTransId="{8AEFC594-DC1B-8F48-997E-7238010DBA91}"/>
    <dgm:cxn modelId="{6A98CF5E-F8C4-994A-B825-DFC709977CB5}" srcId="{0B32FFEB-B5FA-B242-AB0D-78BF9704B82F}" destId="{2FC72D2E-58F9-2B4A-AC14-BC48DF396633}" srcOrd="1" destOrd="0" parTransId="{5BD86840-F9E8-7343-BFA5-C3B94F771214}" sibTransId="{636C4512-1F7B-F346-B144-0A8A485678BA}"/>
    <dgm:cxn modelId="{2972A46A-7CC8-0D48-98D5-081CC5B542D5}" type="presOf" srcId="{0FA5BBF8-955E-AA49-BF18-AA7E33511317}" destId="{F1877C81-094F-CB42-BE49-5DA263C01F07}" srcOrd="0" destOrd="0" presId="urn:microsoft.com/office/officeart/2005/8/layout/target3"/>
    <dgm:cxn modelId="{C347057C-8E3F-FF4E-9A59-B3642EE5E4DA}" type="presOf" srcId="{C0380305-35E4-2C40-BDE6-A3D4B43C559F}" destId="{0189C3E4-A0DA-A646-BECF-CFD3186F0442}" srcOrd="0" destOrd="0" presId="urn:microsoft.com/office/officeart/2005/8/layout/target3"/>
    <dgm:cxn modelId="{7548057D-13B4-D649-B15B-A74FDE4D60BB}" srcId="{BA761260-EC39-634B-BE32-2D8D6B6CB963}" destId="{0B32FFEB-B5FA-B242-AB0D-78BF9704B82F}" srcOrd="0" destOrd="0" parTransId="{DE6662A4-48BA-F645-BE8F-9B92AFCCD830}" sibTransId="{322B2DCD-7EAC-794A-B728-209928090CD8}"/>
    <dgm:cxn modelId="{FFFD7E8C-9AF3-E44A-AE9A-4CB3D1050CFD}" srcId="{C0380305-35E4-2C40-BDE6-A3D4B43C559F}" destId="{C43ED9F4-3B71-CA43-AE09-F20DE8EEC0F9}" srcOrd="1" destOrd="0" parTransId="{A8D65845-5108-6345-96BD-0F78EC255410}" sibTransId="{751ACBFD-BF1D-B441-BB59-3BF15B1C1397}"/>
    <dgm:cxn modelId="{3E629D8E-485F-FE4C-8483-AE038D7C5FC5}" type="presOf" srcId="{7A0B40F1-5684-4B4D-93A0-B242B77FD7C0}" destId="{8786B143-537A-E54D-AAA1-540EC52F9DAC}" srcOrd="1" destOrd="0" presId="urn:microsoft.com/office/officeart/2005/8/layout/target3"/>
    <dgm:cxn modelId="{D0A5979A-4D63-E64D-AE69-39F7D3A3772B}" type="presOf" srcId="{0B32FFEB-B5FA-B242-AB0D-78BF9704B82F}" destId="{6560644E-04B4-5249-A607-2460E8A239CC}" srcOrd="0" destOrd="0" presId="urn:microsoft.com/office/officeart/2005/8/layout/target3"/>
    <dgm:cxn modelId="{5B639AA3-0327-DF48-AAF3-175ABDC49FDF}" type="presOf" srcId="{AB1A2076-33FD-9043-9C03-DAB1F3C77803}" destId="{488BC9AD-AA08-E048-9AC0-010F49E9C02E}" srcOrd="0" destOrd="1" presId="urn:microsoft.com/office/officeart/2005/8/layout/target3"/>
    <dgm:cxn modelId="{0AF9DCAF-BB3C-0E4E-8F16-FBCDEBD527F4}" srcId="{C0380305-35E4-2C40-BDE6-A3D4B43C559F}" destId="{93ED78E5-BB9D-FE46-B8F3-92D2F5D21ACD}" srcOrd="0" destOrd="0" parTransId="{47CF6DB6-43B7-1D44-B566-18BA777F5D25}" sibTransId="{44DC1798-AD2F-4147-9557-789BEC4385D2}"/>
    <dgm:cxn modelId="{09F3CBBD-CC54-8B46-A4EE-4F9A2255EB3F}" type="presOf" srcId="{58ECDB85-338B-F243-B275-72C44347748C}" destId="{488BC9AD-AA08-E048-9AC0-010F49E9C02E}" srcOrd="0" destOrd="4" presId="urn:microsoft.com/office/officeart/2005/8/layout/target3"/>
    <dgm:cxn modelId="{261198C5-E3E2-DA40-80B7-A515FE0CB73A}" srcId="{BA761260-EC39-634B-BE32-2D8D6B6CB963}" destId="{C0380305-35E4-2C40-BDE6-A3D4B43C559F}" srcOrd="1" destOrd="0" parTransId="{C80B0EFA-4781-594A-8794-18D820951AB1}" sibTransId="{E62B0DC5-6E6B-5440-A6EA-F6783C97E806}"/>
    <dgm:cxn modelId="{2044B7CC-7988-E44A-A675-BA4BA87AA886}" srcId="{7A0B40F1-5684-4B4D-93A0-B242B77FD7C0}" destId="{7B7A2B31-6013-1449-8DBF-9790807C7BD0}" srcOrd="2" destOrd="0" parTransId="{8F432DD3-02D8-CB48-A550-81277D178A82}" sibTransId="{5C94C7FB-7CC5-8849-9462-946F45C8B362}"/>
    <dgm:cxn modelId="{1AFD48DB-5BF7-854A-93BB-7727CD0B4E11}" srcId="{7A0B40F1-5684-4B4D-93A0-B242B77FD7C0}" destId="{AB1A2076-33FD-9043-9C03-DAB1F3C77803}" srcOrd="1" destOrd="0" parTransId="{B3A181A4-857F-B14F-832B-0B866FBB05A4}" sibTransId="{8C1095DE-C9AA-3342-BB05-6930605D2A7A}"/>
    <dgm:cxn modelId="{E20DE2E0-0515-1C4A-A7BF-C4C091DC6284}" type="presOf" srcId="{F2F75B48-13D2-CB4B-9245-3AA667F80C3C}" destId="{F1877C81-094F-CB42-BE49-5DA263C01F07}" srcOrd="0" destOrd="2" presId="urn:microsoft.com/office/officeart/2005/8/layout/target3"/>
    <dgm:cxn modelId="{43ABFAF0-309F-B145-99EF-2EBAD172A015}" type="presOf" srcId="{AE542C19-01E6-2D4F-824F-ED5CCD48DEF7}" destId="{488BC9AD-AA08-E048-9AC0-010F49E9C02E}" srcOrd="0" destOrd="0" presId="urn:microsoft.com/office/officeart/2005/8/layout/target3"/>
    <dgm:cxn modelId="{3F6BA177-36FA-024A-9F62-E1700AD41890}" type="presParOf" srcId="{30FB75A6-B8C8-4340-8EEC-BE65A4A60394}" destId="{D1974227-67EA-2B4C-873E-E5F7359C35B4}" srcOrd="0" destOrd="0" presId="urn:microsoft.com/office/officeart/2005/8/layout/target3"/>
    <dgm:cxn modelId="{4686BCED-6FF4-9245-AA4E-EC179E47C25F}" type="presParOf" srcId="{30FB75A6-B8C8-4340-8EEC-BE65A4A60394}" destId="{D615CA65-CC92-7049-B36E-4C08CFD0B1F0}" srcOrd="1" destOrd="0" presId="urn:microsoft.com/office/officeart/2005/8/layout/target3"/>
    <dgm:cxn modelId="{4C22435F-2980-CE40-A332-DBBECA805424}" type="presParOf" srcId="{30FB75A6-B8C8-4340-8EEC-BE65A4A60394}" destId="{6560644E-04B4-5249-A607-2460E8A239CC}" srcOrd="2" destOrd="0" presId="urn:microsoft.com/office/officeart/2005/8/layout/target3"/>
    <dgm:cxn modelId="{385CCA4E-F420-E740-8CF6-838329034B56}" type="presParOf" srcId="{30FB75A6-B8C8-4340-8EEC-BE65A4A60394}" destId="{665ED4A2-552A-104D-93CA-186C8C5B12B4}" srcOrd="3" destOrd="0" presId="urn:microsoft.com/office/officeart/2005/8/layout/target3"/>
    <dgm:cxn modelId="{0D938003-78E1-E04E-9654-1E98CF2A40E5}" type="presParOf" srcId="{30FB75A6-B8C8-4340-8EEC-BE65A4A60394}" destId="{95C750D8-ED52-B845-ACB5-A33E0F118FA9}" srcOrd="4" destOrd="0" presId="urn:microsoft.com/office/officeart/2005/8/layout/target3"/>
    <dgm:cxn modelId="{7D8C815D-25F0-854C-9000-09B9C841C6B0}" type="presParOf" srcId="{30FB75A6-B8C8-4340-8EEC-BE65A4A60394}" destId="{0189C3E4-A0DA-A646-BECF-CFD3186F0442}" srcOrd="5" destOrd="0" presId="urn:microsoft.com/office/officeart/2005/8/layout/target3"/>
    <dgm:cxn modelId="{B269A58F-B249-1249-BD2E-D1C816BE4AB3}" type="presParOf" srcId="{30FB75A6-B8C8-4340-8EEC-BE65A4A60394}" destId="{E5EBE890-B567-7049-837E-5503DE879C0F}" srcOrd="6" destOrd="0" presId="urn:microsoft.com/office/officeart/2005/8/layout/target3"/>
    <dgm:cxn modelId="{26929808-B757-3B43-8465-AD154EE42F11}" type="presParOf" srcId="{30FB75A6-B8C8-4340-8EEC-BE65A4A60394}" destId="{3D3360C1-4A3B-B747-BB63-D33A925908A6}" srcOrd="7" destOrd="0" presId="urn:microsoft.com/office/officeart/2005/8/layout/target3"/>
    <dgm:cxn modelId="{BAE5E67C-8503-5F4E-9EBB-75041A9BEE24}" type="presParOf" srcId="{30FB75A6-B8C8-4340-8EEC-BE65A4A60394}" destId="{5A6B07C1-4BE4-5A49-9F1B-BC7E0E548F92}" srcOrd="8" destOrd="0" presId="urn:microsoft.com/office/officeart/2005/8/layout/target3"/>
    <dgm:cxn modelId="{92D8B9A2-3F5C-DB40-A31A-F6D315EDE50A}" type="presParOf" srcId="{30FB75A6-B8C8-4340-8EEC-BE65A4A60394}" destId="{D985BA36-8519-CD4C-BE36-0E58BC0967CF}" srcOrd="9" destOrd="0" presId="urn:microsoft.com/office/officeart/2005/8/layout/target3"/>
    <dgm:cxn modelId="{3A253BB2-61C0-B74B-B405-CAD2E34D0349}" type="presParOf" srcId="{30FB75A6-B8C8-4340-8EEC-BE65A4A60394}" destId="{F1877C81-094F-CB42-BE49-5DA263C01F07}" srcOrd="10" destOrd="0" presId="urn:microsoft.com/office/officeart/2005/8/layout/target3"/>
    <dgm:cxn modelId="{6A3F7B2F-1EB4-DE42-A7F6-F904E66E16C9}" type="presParOf" srcId="{30FB75A6-B8C8-4340-8EEC-BE65A4A60394}" destId="{C555E9B7-7EAD-AD4B-AE68-B2418BE65930}" srcOrd="11" destOrd="0" presId="urn:microsoft.com/office/officeart/2005/8/layout/target3"/>
    <dgm:cxn modelId="{7808DEF1-FDCF-ED4B-961D-97EA9AFC6609}" type="presParOf" srcId="{30FB75A6-B8C8-4340-8EEC-BE65A4A60394}" destId="{0F988FA4-A6CE-2948-90B0-D38D424A364E}" srcOrd="12" destOrd="0" presId="urn:microsoft.com/office/officeart/2005/8/layout/target3"/>
    <dgm:cxn modelId="{1BF96AA9-104C-104B-9FC3-1E7E2868180A}" type="presParOf" srcId="{30FB75A6-B8C8-4340-8EEC-BE65A4A60394}" destId="{8786B143-537A-E54D-AAA1-540EC52F9DAC}" srcOrd="13" destOrd="0" presId="urn:microsoft.com/office/officeart/2005/8/layout/target3"/>
    <dgm:cxn modelId="{6FD10B9B-1BFD-0A4F-86B8-E0DF4001D317}" type="presParOf" srcId="{30FB75A6-B8C8-4340-8EEC-BE65A4A60394}" destId="{488BC9AD-AA08-E048-9AC0-010F49E9C02E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B449C-CEEF-4E48-846D-82D474FF4347}">
      <dsp:nvSpPr>
        <dsp:cNvPr id="0" name=""/>
        <dsp:cNvSpPr/>
      </dsp:nvSpPr>
      <dsp:spPr>
        <a:xfrm>
          <a:off x="1792566" y="8373"/>
          <a:ext cx="7444817" cy="1084249"/>
        </a:xfrm>
        <a:prstGeom prst="rightArrow">
          <a:avLst>
            <a:gd name="adj1" fmla="val 5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212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Develop</a:t>
          </a:r>
        </a:p>
      </dsp:txBody>
      <dsp:txXfrm>
        <a:off x="1792566" y="279435"/>
        <a:ext cx="7173755" cy="542125"/>
      </dsp:txXfrm>
    </dsp:sp>
    <dsp:sp modelId="{8AA0775F-97A7-6D45-89EF-CE66548665D2}">
      <dsp:nvSpPr>
        <dsp:cNvPr id="0" name=""/>
        <dsp:cNvSpPr/>
      </dsp:nvSpPr>
      <dsp:spPr>
        <a:xfrm>
          <a:off x="1792566" y="844485"/>
          <a:ext cx="2293003" cy="2088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Developer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Solution Architect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Administrator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Business User</a:t>
          </a:r>
        </a:p>
      </dsp:txBody>
      <dsp:txXfrm>
        <a:off x="1792566" y="844485"/>
        <a:ext cx="2293003" cy="2088662"/>
      </dsp:txXfrm>
    </dsp:sp>
    <dsp:sp modelId="{6D99A8FC-B498-9B4C-B868-0A45520DC586}">
      <dsp:nvSpPr>
        <dsp:cNvPr id="0" name=""/>
        <dsp:cNvSpPr/>
      </dsp:nvSpPr>
      <dsp:spPr>
        <a:xfrm>
          <a:off x="4085570" y="369789"/>
          <a:ext cx="5151813" cy="1084249"/>
        </a:xfrm>
        <a:prstGeom prst="rightArrow">
          <a:avLst>
            <a:gd name="adj1" fmla="val 5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212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Scientific</a:t>
          </a:r>
        </a:p>
      </dsp:txBody>
      <dsp:txXfrm>
        <a:off x="4085570" y="640851"/>
        <a:ext cx="4880751" cy="542125"/>
      </dsp:txXfrm>
    </dsp:sp>
    <dsp:sp modelId="{23AF7AF2-F8BE-3C4F-AEE3-CFF56B150479}">
      <dsp:nvSpPr>
        <dsp:cNvPr id="0" name=""/>
        <dsp:cNvSpPr/>
      </dsp:nvSpPr>
      <dsp:spPr>
        <a:xfrm>
          <a:off x="4085570" y="1205902"/>
          <a:ext cx="2293003" cy="20886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Data Engineer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Business Analyst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AI Engineer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Data Scientist</a:t>
          </a:r>
        </a:p>
      </dsp:txBody>
      <dsp:txXfrm>
        <a:off x="4085570" y="1205902"/>
        <a:ext cx="2293003" cy="2088662"/>
      </dsp:txXfrm>
    </dsp:sp>
    <dsp:sp modelId="{80B4E1A7-C3BA-624E-B0DC-D96D0260DB72}">
      <dsp:nvSpPr>
        <dsp:cNvPr id="0" name=""/>
        <dsp:cNvSpPr/>
      </dsp:nvSpPr>
      <dsp:spPr>
        <a:xfrm>
          <a:off x="6378573" y="731205"/>
          <a:ext cx="2858809" cy="1084249"/>
        </a:xfrm>
        <a:prstGeom prst="rightArrow">
          <a:avLst>
            <a:gd name="adj1" fmla="val 5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212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Artificial Intelligence</a:t>
          </a:r>
        </a:p>
      </dsp:txBody>
      <dsp:txXfrm>
        <a:off x="6378573" y="1002267"/>
        <a:ext cx="2587747" cy="542125"/>
      </dsp:txXfrm>
    </dsp:sp>
    <dsp:sp modelId="{DBC5D42D-4D35-414F-8E5A-0BC373264D72}">
      <dsp:nvSpPr>
        <dsp:cNvPr id="0" name=""/>
        <dsp:cNvSpPr/>
      </dsp:nvSpPr>
      <dsp:spPr>
        <a:xfrm>
          <a:off x="6378573" y="1567318"/>
          <a:ext cx="2293003" cy="2058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Azure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Azure Portal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Azure Resource Manager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Cloud Storage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Security (incl. Disaster Recovery)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Virtual Machines</a:t>
          </a:r>
        </a:p>
      </dsp:txBody>
      <dsp:txXfrm>
        <a:off x="6378573" y="1567318"/>
        <a:ext cx="2293003" cy="205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84076-9B3B-BF48-90C2-932E6A966ED3}">
      <dsp:nvSpPr>
        <dsp:cNvPr id="0" name=""/>
        <dsp:cNvSpPr/>
      </dsp:nvSpPr>
      <dsp:spPr>
        <a:xfrm rot="16200000">
          <a:off x="-65188" y="66535"/>
          <a:ext cx="3633787" cy="3500716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354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u="sng" kern="1200" dirty="0"/>
            <a:t>Local Platform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Heavy Storage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Incompatibility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Slow Transferrable </a:t>
          </a:r>
        </a:p>
      </dsp:txBody>
      <dsp:txXfrm rot="5400000">
        <a:off x="1348" y="726756"/>
        <a:ext cx="3500716" cy="2180273"/>
      </dsp:txXfrm>
    </dsp:sp>
    <dsp:sp modelId="{45D7B914-4B32-D54C-8799-461121A43920}">
      <dsp:nvSpPr>
        <dsp:cNvPr id="0" name=""/>
        <dsp:cNvSpPr/>
      </dsp:nvSpPr>
      <dsp:spPr>
        <a:xfrm rot="16200000">
          <a:off x="3698081" y="66535"/>
          <a:ext cx="3633787" cy="3500716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354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u="sng" kern="1200" dirty="0"/>
            <a:t>Transformation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Compute Engineering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Network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New-Way-Storage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Challenging Security</a:t>
          </a:r>
        </a:p>
      </dsp:txBody>
      <dsp:txXfrm rot="5400000">
        <a:off x="3764617" y="726756"/>
        <a:ext cx="3500716" cy="2180273"/>
      </dsp:txXfrm>
    </dsp:sp>
    <dsp:sp modelId="{4CF7EDF9-1EF1-4847-9248-BDB61432A3C5}">
      <dsp:nvSpPr>
        <dsp:cNvPr id="0" name=""/>
        <dsp:cNvSpPr/>
      </dsp:nvSpPr>
      <dsp:spPr>
        <a:xfrm rot="16200000">
          <a:off x="7461351" y="66535"/>
          <a:ext cx="3633787" cy="3500716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354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u="sng" kern="1200" dirty="0"/>
            <a:t>Cloud-Based Workspace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High Availability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Scalability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Elasticity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Agility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Faulty Tolerance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Disaster Recovery</a:t>
          </a:r>
        </a:p>
      </dsp:txBody>
      <dsp:txXfrm rot="5400000">
        <a:off x="7527887" y="726756"/>
        <a:ext cx="3500716" cy="2180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80FDD-92F4-864D-BBF6-2A396340B9F8}">
      <dsp:nvSpPr>
        <dsp:cNvPr id="0" name=""/>
        <dsp:cNvSpPr/>
      </dsp:nvSpPr>
      <dsp:spPr>
        <a:xfrm>
          <a:off x="3446" y="52333"/>
          <a:ext cx="3360687" cy="77760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Service Types</a:t>
          </a:r>
        </a:p>
      </dsp:txBody>
      <dsp:txXfrm>
        <a:off x="3446" y="52333"/>
        <a:ext cx="3360687" cy="777600"/>
      </dsp:txXfrm>
    </dsp:sp>
    <dsp:sp modelId="{0DA9C47F-F310-CB43-95CD-B08A1C95CCB5}">
      <dsp:nvSpPr>
        <dsp:cNvPr id="0" name=""/>
        <dsp:cNvSpPr/>
      </dsp:nvSpPr>
      <dsp:spPr>
        <a:xfrm>
          <a:off x="3446" y="829933"/>
          <a:ext cx="3360687" cy="275151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Infrastructure-as-a-Service (IaaS)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Platform-as-a-Service (PaaS)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Software-as-a-Service (SaaS)</a:t>
          </a:r>
        </a:p>
      </dsp:txBody>
      <dsp:txXfrm>
        <a:off x="3446" y="829933"/>
        <a:ext cx="3360687" cy="2751519"/>
      </dsp:txXfrm>
    </dsp:sp>
    <dsp:sp modelId="{AA465E3F-CE15-8145-98F9-D6163B638A73}">
      <dsp:nvSpPr>
        <dsp:cNvPr id="0" name=""/>
        <dsp:cNvSpPr/>
      </dsp:nvSpPr>
      <dsp:spPr>
        <a:xfrm>
          <a:off x="3834631" y="52333"/>
          <a:ext cx="3360687" cy="77760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Cloud Models</a:t>
          </a:r>
        </a:p>
      </dsp:txBody>
      <dsp:txXfrm>
        <a:off x="3834631" y="52333"/>
        <a:ext cx="3360687" cy="777600"/>
      </dsp:txXfrm>
    </dsp:sp>
    <dsp:sp modelId="{7CE2D08C-9387-AF4D-8E6A-182CD2C48A3D}">
      <dsp:nvSpPr>
        <dsp:cNvPr id="0" name=""/>
        <dsp:cNvSpPr/>
      </dsp:nvSpPr>
      <dsp:spPr>
        <a:xfrm>
          <a:off x="3834631" y="829933"/>
          <a:ext cx="3360687" cy="275151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Public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Private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Hybrid</a:t>
          </a:r>
        </a:p>
      </dsp:txBody>
      <dsp:txXfrm>
        <a:off x="3834631" y="829933"/>
        <a:ext cx="3360687" cy="2751519"/>
      </dsp:txXfrm>
    </dsp:sp>
    <dsp:sp modelId="{7B2A8559-E877-DB42-B10B-D784857982FC}">
      <dsp:nvSpPr>
        <dsp:cNvPr id="0" name=""/>
        <dsp:cNvSpPr/>
      </dsp:nvSpPr>
      <dsp:spPr>
        <a:xfrm>
          <a:off x="7665815" y="52333"/>
          <a:ext cx="3360687" cy="77760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Major Cloud APIs</a:t>
          </a:r>
        </a:p>
      </dsp:txBody>
      <dsp:txXfrm>
        <a:off x="7665815" y="52333"/>
        <a:ext cx="3360687" cy="777600"/>
      </dsp:txXfrm>
    </dsp:sp>
    <dsp:sp modelId="{8AD05DAB-BE1E-EE44-8E97-3850DC896AC4}">
      <dsp:nvSpPr>
        <dsp:cNvPr id="0" name=""/>
        <dsp:cNvSpPr/>
      </dsp:nvSpPr>
      <dsp:spPr>
        <a:xfrm>
          <a:off x="7665815" y="829933"/>
          <a:ext cx="3360687" cy="2751519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Azure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AWS (Watson)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GCP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IBM CLOUD (Bluemix)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 dirty="0"/>
        </a:p>
      </dsp:txBody>
      <dsp:txXfrm>
        <a:off x="7665815" y="829933"/>
        <a:ext cx="3360687" cy="27515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66451-C67B-E94E-9F14-F8A60AFFD3D9}">
      <dsp:nvSpPr>
        <dsp:cNvPr id="0" name=""/>
        <dsp:cNvSpPr/>
      </dsp:nvSpPr>
      <dsp:spPr>
        <a:xfrm>
          <a:off x="3157409" y="1156343"/>
          <a:ext cx="692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2870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5757" y="1198442"/>
        <a:ext cx="36173" cy="7241"/>
      </dsp:txXfrm>
    </dsp:sp>
    <dsp:sp modelId="{C749E779-0CE5-9241-8860-BFFC585EA2B9}">
      <dsp:nvSpPr>
        <dsp:cNvPr id="0" name=""/>
        <dsp:cNvSpPr/>
      </dsp:nvSpPr>
      <dsp:spPr>
        <a:xfrm>
          <a:off x="13683" y="258405"/>
          <a:ext cx="3145525" cy="1887315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Resources &amp; Needs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Large / Small Enterprises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Government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Yours </a:t>
          </a:r>
        </a:p>
      </dsp:txBody>
      <dsp:txXfrm>
        <a:off x="13683" y="258405"/>
        <a:ext cx="3145525" cy="1887315"/>
      </dsp:txXfrm>
    </dsp:sp>
    <dsp:sp modelId="{15A55FE1-97FC-CD44-9BE4-3DA184E8EDF2}">
      <dsp:nvSpPr>
        <dsp:cNvPr id="0" name=""/>
        <dsp:cNvSpPr/>
      </dsp:nvSpPr>
      <dsp:spPr>
        <a:xfrm>
          <a:off x="7026405" y="1156343"/>
          <a:ext cx="692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2870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54754" y="1198442"/>
        <a:ext cx="36173" cy="7241"/>
      </dsp:txXfrm>
    </dsp:sp>
    <dsp:sp modelId="{3A8BF540-E409-1D49-A080-80540CD0E217}">
      <dsp:nvSpPr>
        <dsp:cNvPr id="0" name=""/>
        <dsp:cNvSpPr/>
      </dsp:nvSpPr>
      <dsp:spPr>
        <a:xfrm>
          <a:off x="3882680" y="258405"/>
          <a:ext cx="3145525" cy="1887315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u="sng" kern="1200" dirty="0"/>
            <a:t>Cloud-Computing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By Cloud Providers</a:t>
          </a:r>
        </a:p>
      </dsp:txBody>
      <dsp:txXfrm>
        <a:off x="3882680" y="258405"/>
        <a:ext cx="3145525" cy="1887315"/>
      </dsp:txXfrm>
    </dsp:sp>
    <dsp:sp modelId="{D92469AC-4944-CA47-B57F-6BDD64FDD942}">
      <dsp:nvSpPr>
        <dsp:cNvPr id="0" name=""/>
        <dsp:cNvSpPr/>
      </dsp:nvSpPr>
      <dsp:spPr>
        <a:xfrm>
          <a:off x="1586446" y="2143921"/>
          <a:ext cx="7737992" cy="692870"/>
        </a:xfrm>
        <a:custGeom>
          <a:avLst/>
          <a:gdLst/>
          <a:ahLst/>
          <a:cxnLst/>
          <a:rect l="0" t="0" r="0" b="0"/>
          <a:pathLst>
            <a:path>
              <a:moveTo>
                <a:pt x="7737992" y="0"/>
              </a:moveTo>
              <a:lnTo>
                <a:pt x="7737992" y="363535"/>
              </a:lnTo>
              <a:lnTo>
                <a:pt x="0" y="363535"/>
              </a:lnTo>
              <a:lnTo>
                <a:pt x="0" y="69287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61149" y="2486735"/>
        <a:ext cx="388587" cy="7241"/>
      </dsp:txXfrm>
    </dsp:sp>
    <dsp:sp modelId="{4EC08CD1-1C50-6046-B4F8-1CAC7F0EB9F5}">
      <dsp:nvSpPr>
        <dsp:cNvPr id="0" name=""/>
        <dsp:cNvSpPr/>
      </dsp:nvSpPr>
      <dsp:spPr>
        <a:xfrm>
          <a:off x="7751676" y="258405"/>
          <a:ext cx="3145525" cy="1887315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Creating Virtual-Machines (VMs)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Operating System (Windows, Linux)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Hardware (PC, Laptop)</a:t>
          </a:r>
        </a:p>
      </dsp:txBody>
      <dsp:txXfrm>
        <a:off x="7751676" y="258405"/>
        <a:ext cx="3145525" cy="1887315"/>
      </dsp:txXfrm>
    </dsp:sp>
    <dsp:sp modelId="{55119E37-A7E5-0945-AC68-E588456D2342}">
      <dsp:nvSpPr>
        <dsp:cNvPr id="0" name=""/>
        <dsp:cNvSpPr/>
      </dsp:nvSpPr>
      <dsp:spPr>
        <a:xfrm>
          <a:off x="3157409" y="3767129"/>
          <a:ext cx="692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2870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5757" y="3809228"/>
        <a:ext cx="36173" cy="7241"/>
      </dsp:txXfrm>
    </dsp:sp>
    <dsp:sp modelId="{8861301E-DABE-6347-9084-1E01D6D7931C}">
      <dsp:nvSpPr>
        <dsp:cNvPr id="0" name=""/>
        <dsp:cNvSpPr/>
      </dsp:nvSpPr>
      <dsp:spPr>
        <a:xfrm>
          <a:off x="13683" y="2869191"/>
          <a:ext cx="3145525" cy="1887315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Cloud = Outsourcing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No need equipment and OS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u="sng" kern="1200" dirty="0"/>
            <a:t>VM</a:t>
          </a:r>
          <a:r>
            <a:rPr lang="en-US" sz="1700" kern="1200" dirty="0"/>
            <a:t>s still run on Physical Server (Under-ground)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Managing by the Cloud-Providers at their Data-Centers </a:t>
          </a:r>
        </a:p>
      </dsp:txBody>
      <dsp:txXfrm>
        <a:off x="13683" y="2869191"/>
        <a:ext cx="3145525" cy="1887315"/>
      </dsp:txXfrm>
    </dsp:sp>
    <dsp:sp modelId="{3ED4E331-6853-254A-9AB1-D867D0340CA0}">
      <dsp:nvSpPr>
        <dsp:cNvPr id="0" name=""/>
        <dsp:cNvSpPr/>
      </dsp:nvSpPr>
      <dsp:spPr>
        <a:xfrm>
          <a:off x="3882680" y="2869191"/>
          <a:ext cx="3145525" cy="1887315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u="sng" kern="1200" dirty="0"/>
            <a:t>More Options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</a:t>
          </a:r>
          <a:r>
            <a:rPr lang="en-US" sz="1700" kern="1200" dirty="0"/>
            <a:t>) Containers (Open-source-projects, Dockers)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ii) Serverless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-Computing (Broken into functions, P-A-Y-G </a:t>
          </a:r>
        </a:p>
      </dsp:txBody>
      <dsp:txXfrm>
        <a:off x="3882680" y="2869191"/>
        <a:ext cx="3145525" cy="1887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74227-67EA-2B4C-873E-E5F7359C35B4}">
      <dsp:nvSpPr>
        <dsp:cNvPr id="0" name=""/>
        <dsp:cNvSpPr/>
      </dsp:nvSpPr>
      <dsp:spPr>
        <a:xfrm>
          <a:off x="0" y="0"/>
          <a:ext cx="4972050" cy="4972050"/>
        </a:xfrm>
        <a:prstGeom prst="pie">
          <a:avLst>
            <a:gd name="adj1" fmla="val 5400000"/>
            <a:gd name="adj2" fmla="val 1620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0644E-04B4-5249-A607-2460E8A239CC}">
      <dsp:nvSpPr>
        <dsp:cNvPr id="0" name=""/>
        <dsp:cNvSpPr/>
      </dsp:nvSpPr>
      <dsp:spPr>
        <a:xfrm>
          <a:off x="2486025" y="0"/>
          <a:ext cx="8543924" cy="497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US</a:t>
          </a:r>
        </a:p>
      </dsp:txBody>
      <dsp:txXfrm>
        <a:off x="2486025" y="0"/>
        <a:ext cx="4271962" cy="1491618"/>
      </dsp:txXfrm>
    </dsp:sp>
    <dsp:sp modelId="{95C750D8-ED52-B845-ACB5-A33E0F118FA9}">
      <dsp:nvSpPr>
        <dsp:cNvPr id="0" name=""/>
        <dsp:cNvSpPr/>
      </dsp:nvSpPr>
      <dsp:spPr>
        <a:xfrm>
          <a:off x="870110" y="1491618"/>
          <a:ext cx="3231829" cy="3231829"/>
        </a:xfrm>
        <a:prstGeom prst="pie">
          <a:avLst>
            <a:gd name="adj1" fmla="val 5400000"/>
            <a:gd name="adj2" fmla="val 1620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9C3E4-A0DA-A646-BECF-CFD3186F0442}">
      <dsp:nvSpPr>
        <dsp:cNvPr id="0" name=""/>
        <dsp:cNvSpPr/>
      </dsp:nvSpPr>
      <dsp:spPr>
        <a:xfrm>
          <a:off x="2486025" y="1491618"/>
          <a:ext cx="8543924" cy="32318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EU</a:t>
          </a:r>
        </a:p>
      </dsp:txBody>
      <dsp:txXfrm>
        <a:off x="2486025" y="1491618"/>
        <a:ext cx="4271962" cy="1491613"/>
      </dsp:txXfrm>
    </dsp:sp>
    <dsp:sp modelId="{3D3360C1-4A3B-B747-BB63-D33A925908A6}">
      <dsp:nvSpPr>
        <dsp:cNvPr id="0" name=""/>
        <dsp:cNvSpPr/>
      </dsp:nvSpPr>
      <dsp:spPr>
        <a:xfrm>
          <a:off x="1740218" y="2983232"/>
          <a:ext cx="1491613" cy="1491613"/>
        </a:xfrm>
        <a:prstGeom prst="pie">
          <a:avLst>
            <a:gd name="adj1" fmla="val 5400000"/>
            <a:gd name="adj2" fmla="val 16200000"/>
          </a:avLst>
        </a:prstGeom>
        <a:solidFill>
          <a:schemeClr val="tx1">
            <a:lumMod val="65000"/>
            <a:lumOff val="3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B07C1-4BE4-5A49-9F1B-BC7E0E548F92}">
      <dsp:nvSpPr>
        <dsp:cNvPr id="0" name=""/>
        <dsp:cNvSpPr/>
      </dsp:nvSpPr>
      <dsp:spPr>
        <a:xfrm>
          <a:off x="2486025" y="2983232"/>
          <a:ext cx="8543924" cy="14916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UK and Others</a:t>
          </a:r>
        </a:p>
      </dsp:txBody>
      <dsp:txXfrm>
        <a:off x="2486025" y="2983232"/>
        <a:ext cx="4271962" cy="1491613"/>
      </dsp:txXfrm>
    </dsp:sp>
    <dsp:sp modelId="{F1877C81-094F-CB42-BE49-5DA263C01F07}">
      <dsp:nvSpPr>
        <dsp:cNvPr id="0" name=""/>
        <dsp:cNvSpPr/>
      </dsp:nvSpPr>
      <dsp:spPr>
        <a:xfrm>
          <a:off x="6757987" y="0"/>
          <a:ext cx="4271962" cy="1491618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Criminal Justice Information Services (CJIS)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Cloud Security Alliance (CSA): STAR Certificate on Cloud Control Matrix (CCM)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Health Insurance Portability and Accountability Act (HIPAA)</a:t>
          </a:r>
        </a:p>
      </dsp:txBody>
      <dsp:txXfrm>
        <a:off x="6757987" y="0"/>
        <a:ext cx="4271962" cy="1491618"/>
      </dsp:txXfrm>
    </dsp:sp>
    <dsp:sp modelId="{0F988FA4-A6CE-2948-90B0-D38D424A364E}">
      <dsp:nvSpPr>
        <dsp:cNvPr id="0" name=""/>
        <dsp:cNvSpPr/>
      </dsp:nvSpPr>
      <dsp:spPr>
        <a:xfrm>
          <a:off x="6757987" y="1491618"/>
          <a:ext cx="4271962" cy="1491613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General Data Protection Regulation (GDRP)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EU Model Clauses</a:t>
          </a:r>
        </a:p>
      </dsp:txBody>
      <dsp:txXfrm>
        <a:off x="6757987" y="1491618"/>
        <a:ext cx="4271962" cy="1491613"/>
      </dsp:txXfrm>
    </dsp:sp>
    <dsp:sp modelId="{488BC9AD-AA08-E048-9AC0-010F49E9C02E}">
      <dsp:nvSpPr>
        <dsp:cNvPr id="0" name=""/>
        <dsp:cNvSpPr/>
      </dsp:nvSpPr>
      <dsp:spPr>
        <a:xfrm>
          <a:off x="6757987" y="2983232"/>
          <a:ext cx="4271962" cy="1491613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UK Government G-Cloud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ISO &amp; IEO (Standardization &amp; Electrotechnical Commission)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Multi-Tier Cloud Security (MTCS) Singapore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Service Organization Controls(SOC) 1,2, and 3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National Institute of Standards and Technology (NIST) Cybersecurity Framework (CSF)</a:t>
          </a:r>
        </a:p>
      </dsp:txBody>
      <dsp:txXfrm>
        <a:off x="6757987" y="2983232"/>
        <a:ext cx="4271962" cy="1491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75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5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6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0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1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9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3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5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03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2F1A8-6FD1-43C3-A524-342F35A20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82" b="33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319F9-4C8F-A444-8FAA-EC6E80DA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AZURE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6C27B-D234-4947-9EB4-27291A5B9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 dirty="0"/>
              <a:t>DSIA-SYD-FT-201907	    WORKSPACE: CLOUD-PLATFORM                                                                              WEINA ZHU</a:t>
            </a:r>
          </a:p>
        </p:txBody>
      </p:sp>
    </p:spTree>
    <p:extLst>
      <p:ext uri="{BB962C8B-B14F-4D97-AF65-F5344CB8AC3E}">
        <p14:creationId xmlns:p14="http://schemas.microsoft.com/office/powerpoint/2010/main" val="177736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5B40-8DA5-C645-B816-56524A7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3200" dirty="0"/>
              <a:t>A-Learning-path-to-azure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0D9988-7FAA-BC45-B8F8-AA0F410590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279367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2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BBE6-56DE-4747-A126-440B2D3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Workspace-in-transformation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A45262-0A5C-D242-829A-20E5B4CA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515181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51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420-A245-504E-8860-A3194A98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concepts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B93BE6-C3DC-DE47-A54B-2B6187492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644400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46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5C5F-3C68-134D-B48B-61C7ABE3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Service type in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415EA-9095-E24F-B444-A80B24271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024" y="2471739"/>
            <a:ext cx="10516976" cy="3071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11556-D754-8B47-91B9-99DD9C67030D}"/>
              </a:ext>
            </a:extLst>
          </p:cNvPr>
          <p:cNvSpPr txBox="1"/>
          <p:nvPr/>
        </p:nvSpPr>
        <p:spPr>
          <a:xfrm>
            <a:off x="913024" y="5943600"/>
            <a:ext cx="439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IBM &lt;&lt;Big Data Beyond The Hype</a:t>
            </a:r>
          </a:p>
        </p:txBody>
      </p:sp>
    </p:spTree>
    <p:extLst>
      <p:ext uri="{BB962C8B-B14F-4D97-AF65-F5344CB8AC3E}">
        <p14:creationId xmlns:p14="http://schemas.microsoft.com/office/powerpoint/2010/main" val="361990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0C4A-2538-8E47-8A13-5BDBF87A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80595"/>
          </a:xfrm>
        </p:spPr>
        <p:txBody>
          <a:bodyPr/>
          <a:lstStyle/>
          <a:p>
            <a:r>
              <a:rPr lang="en-US" dirty="0"/>
              <a:t>PAAS-IAAS-SAAS FLOWCHART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B7A111-1A68-2041-B150-EA051F703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90" y="1285478"/>
            <a:ext cx="8701088" cy="4755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F64C9-5D99-8542-8D71-9B1E3EA197CE}"/>
              </a:ext>
            </a:extLst>
          </p:cNvPr>
          <p:cNvSpPr txBox="1"/>
          <p:nvPr/>
        </p:nvSpPr>
        <p:spPr>
          <a:xfrm>
            <a:off x="779209" y="6249588"/>
            <a:ext cx="439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IBM &lt;&lt;Big Data Beyond The Hype</a:t>
            </a:r>
          </a:p>
        </p:txBody>
      </p:sp>
    </p:spTree>
    <p:extLst>
      <p:ext uri="{BB962C8B-B14F-4D97-AF65-F5344CB8AC3E}">
        <p14:creationId xmlns:p14="http://schemas.microsoft.com/office/powerpoint/2010/main" val="312067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4CBD-2DAC-034A-8F4C-5C01A08B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55169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B0D095-D2B2-6942-B6C9-E8A0AEA17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429052"/>
              </p:ext>
            </p:extLst>
          </p:nvPr>
        </p:nvGraphicFramePr>
        <p:xfrm>
          <a:off x="700088" y="1628775"/>
          <a:ext cx="10910886" cy="501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855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08AF-46AE-7A43-B7F6-FD100488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69457"/>
          </a:xfrm>
        </p:spPr>
        <p:txBody>
          <a:bodyPr>
            <a:normAutofit/>
          </a:bodyPr>
          <a:lstStyle/>
          <a:p>
            <a:r>
              <a:rPr lang="en-US" sz="3200" dirty="0"/>
              <a:t>COMPLIANCE OFFERINGS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4AC7DB-7D8F-C946-B67D-5DEFC1957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211182"/>
              </p:ext>
            </p:extLst>
          </p:nvPr>
        </p:nvGraphicFramePr>
        <p:xfrm>
          <a:off x="581025" y="1614488"/>
          <a:ext cx="11029950" cy="497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90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E9CB-B746-B442-B8FA-73E8E77C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36546-2B04-AE45-AA57-C7606F74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93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316</Words>
  <Application>Microsoft Macintosh PowerPoint</Application>
  <PresentationFormat>Widescreen</PresentationFormat>
  <Paragraphs>87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DividendVTI</vt:lpstr>
      <vt:lpstr>AZURE FUNDAMENTALS</vt:lpstr>
      <vt:lpstr>A-Learning-path-to-azure</vt:lpstr>
      <vt:lpstr>Workspace-in-transformation</vt:lpstr>
      <vt:lpstr>Cloud concepts</vt:lpstr>
      <vt:lpstr>Service type in chart</vt:lpstr>
      <vt:lpstr>PAAS-IAAS-SAAS FLOWCHART </vt:lpstr>
      <vt:lpstr>CLOUD COMPUTING</vt:lpstr>
      <vt:lpstr>COMPLIANCE OFFERINGS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FUNDAMENTALS</dc:title>
  <dc:creator>Weina Zhu</dc:creator>
  <cp:lastModifiedBy>Weina Zhu</cp:lastModifiedBy>
  <cp:revision>25</cp:revision>
  <dcterms:created xsi:type="dcterms:W3CDTF">2019-07-14T13:07:09Z</dcterms:created>
  <dcterms:modified xsi:type="dcterms:W3CDTF">2019-07-15T01:15:06Z</dcterms:modified>
</cp:coreProperties>
</file>